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60" r:id="rId6"/>
    <p:sldMasterId id="214748367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i69P76fWJl7gNj1ZALHWQPf8/2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E8BE18D-E406-4BF9-A9EF-EA0787B2538F}">
  <a:tblStyle styleId="{DE8BE18D-E406-4BF9-A9EF-EA0787B2538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customschemas.google.com/relationships/presentationmetadata" Target="metadata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1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lang="en-US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규제완화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0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1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마이그레이션이라는 용어 사용 </a:t>
            </a:r>
            <a:endParaRPr/>
          </a:p>
        </p:txBody>
      </p:sp>
      <p:sp>
        <p:nvSpPr>
          <p:cNvPr id="380" name="Google Shape;380;p11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1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2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31" name="Google Shape;431;p1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1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2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1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lang="en-US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진료보기 어렵다, 의료기기로 활용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7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lang="en-US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홈트 증가, 웨어러블 기기 사용자 수 증가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8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lang="en-US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표준화 사업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9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5" name="Google Shape;75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81" name="Google Shape;81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/>
          <p:nvPr>
            <p:ph type="ctrTitle"/>
          </p:nvPr>
        </p:nvSpPr>
        <p:spPr>
          <a:xfrm>
            <a:off x="685800" y="2130425"/>
            <a:ext cx="77724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1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1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1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1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1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1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26"/>
          <p:cNvSpPr txBox="1"/>
          <p:nvPr>
            <p:ph idx="10" type="dt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94" name="Google Shape;94;p26"/>
          <p:cNvSpPr txBox="1"/>
          <p:nvPr>
            <p:ph idx="11" type="ftr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95" name="Google Shape;95;p26"/>
          <p:cNvSpPr txBox="1"/>
          <p:nvPr>
            <p:ph idx="12" type="sldNum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9"/>
          <p:cNvSpPr txBox="1"/>
          <p:nvPr>
            <p:ph idx="1" type="body"/>
          </p:nvPr>
        </p:nvSpPr>
        <p:spPr>
          <a:xfrm>
            <a:off x="457200" y="1600201"/>
            <a:ext cx="8229600" cy="4525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99" name="Google Shape;99;p39"/>
          <p:cNvSpPr txBox="1"/>
          <p:nvPr>
            <p:ph idx="10" type="dt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0" name="Google Shape;100;p39"/>
          <p:cNvSpPr txBox="1"/>
          <p:nvPr>
            <p:ph idx="11" type="ftr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1" name="Google Shape;101;p39"/>
          <p:cNvSpPr txBox="1"/>
          <p:nvPr>
            <p:ph idx="12" type="sldNum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/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0"/>
          <p:cNvSpPr txBox="1"/>
          <p:nvPr>
            <p:ph idx="1" type="body"/>
          </p:nvPr>
        </p:nvSpPr>
        <p:spPr>
          <a:xfrm>
            <a:off x="722313" y="2906714"/>
            <a:ext cx="77724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1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1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40"/>
          <p:cNvSpPr txBox="1"/>
          <p:nvPr>
            <p:ph idx="10" type="dt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6" name="Google Shape;106;p40"/>
          <p:cNvSpPr txBox="1"/>
          <p:nvPr>
            <p:ph idx="11" type="ftr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7" name="Google Shape;107;p40"/>
          <p:cNvSpPr txBox="1"/>
          <p:nvPr>
            <p:ph idx="12" type="sldNum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1"/>
          <p:cNvSpPr txBox="1"/>
          <p:nvPr>
            <p:ph idx="1" type="body"/>
          </p:nvPr>
        </p:nvSpPr>
        <p:spPr>
          <a:xfrm>
            <a:off x="457200" y="1600201"/>
            <a:ext cx="4038600" cy="4525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1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1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111" name="Google Shape;111;p41"/>
          <p:cNvSpPr txBox="1"/>
          <p:nvPr>
            <p:ph idx="2" type="body"/>
          </p:nvPr>
        </p:nvSpPr>
        <p:spPr>
          <a:xfrm>
            <a:off x="4648200" y="1600201"/>
            <a:ext cx="4038600" cy="4525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1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1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112" name="Google Shape;112;p41"/>
          <p:cNvSpPr txBox="1"/>
          <p:nvPr>
            <p:ph idx="10" type="dt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13" name="Google Shape;113;p41"/>
          <p:cNvSpPr txBox="1"/>
          <p:nvPr>
            <p:ph idx="11" type="ftr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14" name="Google Shape;114;p41"/>
          <p:cNvSpPr txBox="1"/>
          <p:nvPr>
            <p:ph idx="12" type="sldNum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2"/>
          <p:cNvSpPr txBox="1"/>
          <p:nvPr>
            <p:ph idx="1" type="body"/>
          </p:nvPr>
        </p:nvSpPr>
        <p:spPr>
          <a:xfrm>
            <a:off x="457201" y="1535114"/>
            <a:ext cx="4040189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1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1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1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1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1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1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1"/>
            </a:lvl9pPr>
          </a:lstStyle>
          <a:p/>
        </p:txBody>
      </p:sp>
      <p:sp>
        <p:nvSpPr>
          <p:cNvPr id="118" name="Google Shape;118;p42"/>
          <p:cNvSpPr txBox="1"/>
          <p:nvPr>
            <p:ph idx="2" type="body"/>
          </p:nvPr>
        </p:nvSpPr>
        <p:spPr>
          <a:xfrm>
            <a:off x="457201" y="2174876"/>
            <a:ext cx="4040189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1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1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1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1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1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1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1"/>
            </a:lvl9pPr>
          </a:lstStyle>
          <a:p/>
        </p:txBody>
      </p:sp>
      <p:sp>
        <p:nvSpPr>
          <p:cNvPr id="119" name="Google Shape;119;p42"/>
          <p:cNvSpPr txBox="1"/>
          <p:nvPr>
            <p:ph idx="3" type="body"/>
          </p:nvPr>
        </p:nvSpPr>
        <p:spPr>
          <a:xfrm>
            <a:off x="4645027" y="1535114"/>
            <a:ext cx="4041776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1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1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1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1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1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1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1"/>
            </a:lvl9pPr>
          </a:lstStyle>
          <a:p/>
        </p:txBody>
      </p:sp>
      <p:sp>
        <p:nvSpPr>
          <p:cNvPr id="120" name="Google Shape;120;p42"/>
          <p:cNvSpPr txBox="1"/>
          <p:nvPr>
            <p:ph idx="4" type="body"/>
          </p:nvPr>
        </p:nvSpPr>
        <p:spPr>
          <a:xfrm>
            <a:off x="4645027" y="2174876"/>
            <a:ext cx="4041776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1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1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1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1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1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1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1"/>
            </a:lvl9pPr>
          </a:lstStyle>
          <a:p/>
        </p:txBody>
      </p:sp>
      <p:sp>
        <p:nvSpPr>
          <p:cNvPr id="121" name="Google Shape;121;p42"/>
          <p:cNvSpPr txBox="1"/>
          <p:nvPr>
            <p:ph idx="10" type="dt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22" name="Google Shape;122;p42"/>
          <p:cNvSpPr txBox="1"/>
          <p:nvPr>
            <p:ph idx="11" type="ftr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23" name="Google Shape;123;p42"/>
          <p:cNvSpPr txBox="1"/>
          <p:nvPr>
            <p:ph idx="12" type="sldNum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3"/>
          <p:cNvSpPr txBox="1"/>
          <p:nvPr>
            <p:ph idx="10" type="dt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27" name="Google Shape;127;p43"/>
          <p:cNvSpPr txBox="1"/>
          <p:nvPr>
            <p:ph idx="11" type="ftr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28" name="Google Shape;128;p43"/>
          <p:cNvSpPr txBox="1"/>
          <p:nvPr>
            <p:ph idx="12" type="sldNum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4"/>
          <p:cNvSpPr txBox="1"/>
          <p:nvPr>
            <p:ph idx="10" type="dt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31" name="Google Shape;131;p44"/>
          <p:cNvSpPr txBox="1"/>
          <p:nvPr>
            <p:ph idx="11" type="ftr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32" name="Google Shape;132;p44"/>
          <p:cNvSpPr txBox="1"/>
          <p:nvPr>
            <p:ph idx="12" type="sldNum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5"/>
          <p:cNvSpPr txBox="1"/>
          <p:nvPr>
            <p:ph idx="1" type="body"/>
          </p:nvPr>
        </p:nvSpPr>
        <p:spPr>
          <a:xfrm>
            <a:off x="3575051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1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1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1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1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1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1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1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136" name="Google Shape;136;p45"/>
          <p:cNvSpPr txBox="1"/>
          <p:nvPr>
            <p:ph idx="2" type="body"/>
          </p:nvPr>
        </p:nvSpPr>
        <p:spPr>
          <a:xfrm>
            <a:off x="457200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1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7" name="Google Shape;137;p45"/>
          <p:cNvSpPr txBox="1"/>
          <p:nvPr>
            <p:ph idx="10" type="dt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38" name="Google Shape;138;p45"/>
          <p:cNvSpPr txBox="1"/>
          <p:nvPr>
            <p:ph idx="11" type="ftr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39" name="Google Shape;139;p45"/>
          <p:cNvSpPr txBox="1"/>
          <p:nvPr>
            <p:ph idx="12" type="sldNum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4" name="Google Shape;24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6"/>
          <p:cNvSpPr txBox="1"/>
          <p:nvPr>
            <p:ph type="title"/>
          </p:nvPr>
        </p:nvSpPr>
        <p:spPr>
          <a:xfrm>
            <a:off x="1792289" y="4800601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6"/>
          <p:cNvSpPr/>
          <p:nvPr>
            <p:ph idx="2" type="pic"/>
          </p:nvPr>
        </p:nvSpPr>
        <p:spPr>
          <a:xfrm>
            <a:off x="1792289" y="612776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46"/>
          <p:cNvSpPr txBox="1"/>
          <p:nvPr>
            <p:ph idx="1" type="body"/>
          </p:nvPr>
        </p:nvSpPr>
        <p:spPr>
          <a:xfrm>
            <a:off x="1792289" y="5367338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1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4" name="Google Shape;144;p46"/>
          <p:cNvSpPr txBox="1"/>
          <p:nvPr>
            <p:ph idx="10" type="dt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45" name="Google Shape;145;p46"/>
          <p:cNvSpPr txBox="1"/>
          <p:nvPr>
            <p:ph idx="11" type="ftr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46" name="Google Shape;146;p46"/>
          <p:cNvSpPr txBox="1"/>
          <p:nvPr>
            <p:ph idx="12" type="sldNum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47"/>
          <p:cNvSpPr txBox="1"/>
          <p:nvPr>
            <p:ph idx="1" type="body"/>
          </p:nvPr>
        </p:nvSpPr>
        <p:spPr>
          <a:xfrm rot="5400000">
            <a:off x="2309020" y="-251618"/>
            <a:ext cx="4525964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150" name="Google Shape;150;p47"/>
          <p:cNvSpPr txBox="1"/>
          <p:nvPr>
            <p:ph idx="10" type="dt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51" name="Google Shape;151;p47"/>
          <p:cNvSpPr txBox="1"/>
          <p:nvPr>
            <p:ph idx="11" type="ftr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52" name="Google Shape;152;p47"/>
          <p:cNvSpPr txBox="1"/>
          <p:nvPr>
            <p:ph idx="12" type="sldNum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8"/>
          <p:cNvSpPr txBox="1"/>
          <p:nvPr>
            <p:ph type="title"/>
          </p:nvPr>
        </p:nvSpPr>
        <p:spPr>
          <a:xfrm rot="5400000">
            <a:off x="4732339" y="2171702"/>
            <a:ext cx="5851526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48"/>
          <p:cNvSpPr txBox="1"/>
          <p:nvPr>
            <p:ph idx="1" type="body"/>
          </p:nvPr>
        </p:nvSpPr>
        <p:spPr>
          <a:xfrm rot="5400000">
            <a:off x="541339" y="190500"/>
            <a:ext cx="5851526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156" name="Google Shape;156;p48"/>
          <p:cNvSpPr txBox="1"/>
          <p:nvPr>
            <p:ph idx="10" type="dt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57" name="Google Shape;157;p48"/>
          <p:cNvSpPr txBox="1"/>
          <p:nvPr>
            <p:ph idx="11" type="ftr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58" name="Google Shape;158;p48"/>
          <p:cNvSpPr txBox="1"/>
          <p:nvPr>
            <p:ph idx="12" type="sldNum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ctrTitle"/>
          </p:nvPr>
        </p:nvSpPr>
        <p:spPr>
          <a:xfrm>
            <a:off x="685800" y="2130425"/>
            <a:ext cx="77724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1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8" name="Google Shape;168;p28"/>
          <p:cNvSpPr txBox="1"/>
          <p:nvPr>
            <p:ph idx="10" type="dt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8"/>
          <p:cNvSpPr txBox="1"/>
          <p:nvPr>
            <p:ph idx="11" type="ftr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49"/>
          <p:cNvSpPr txBox="1"/>
          <p:nvPr>
            <p:ph idx="1" type="body"/>
          </p:nvPr>
        </p:nvSpPr>
        <p:spPr>
          <a:xfrm>
            <a:off x="457200" y="1600201"/>
            <a:ext cx="8229600" cy="4525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174" name="Google Shape;174;p49"/>
          <p:cNvSpPr txBox="1"/>
          <p:nvPr>
            <p:ph idx="10" type="dt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49"/>
          <p:cNvSpPr txBox="1"/>
          <p:nvPr>
            <p:ph idx="11" type="ftr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49"/>
          <p:cNvSpPr txBox="1"/>
          <p:nvPr>
            <p:ph idx="12" type="sldNum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0"/>
          <p:cNvSpPr txBox="1"/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1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50"/>
          <p:cNvSpPr txBox="1"/>
          <p:nvPr>
            <p:ph idx="1" type="body"/>
          </p:nvPr>
        </p:nvSpPr>
        <p:spPr>
          <a:xfrm>
            <a:off x="722313" y="2906714"/>
            <a:ext cx="77724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1"/>
              <a:buNone/>
              <a:defRPr sz="1601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0" name="Google Shape;180;p50"/>
          <p:cNvSpPr txBox="1"/>
          <p:nvPr>
            <p:ph idx="10" type="dt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50"/>
          <p:cNvSpPr txBox="1"/>
          <p:nvPr>
            <p:ph idx="11" type="ftr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50"/>
          <p:cNvSpPr txBox="1"/>
          <p:nvPr>
            <p:ph idx="12" type="sldNum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51"/>
          <p:cNvSpPr txBox="1"/>
          <p:nvPr>
            <p:ph idx="1" type="body"/>
          </p:nvPr>
        </p:nvSpPr>
        <p:spPr>
          <a:xfrm>
            <a:off x="457200" y="1600201"/>
            <a:ext cx="4038600" cy="4525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63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1"/>
              <a:buChar char="�"/>
              <a:defRPr sz="2801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186" name="Google Shape;186;p51"/>
          <p:cNvSpPr txBox="1"/>
          <p:nvPr>
            <p:ph idx="2" type="body"/>
          </p:nvPr>
        </p:nvSpPr>
        <p:spPr>
          <a:xfrm>
            <a:off x="4648200" y="1600201"/>
            <a:ext cx="4038600" cy="4525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63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1"/>
              <a:buChar char="�"/>
              <a:defRPr sz="2801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187" name="Google Shape;187;p51"/>
          <p:cNvSpPr txBox="1"/>
          <p:nvPr>
            <p:ph idx="10" type="dt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51"/>
          <p:cNvSpPr txBox="1"/>
          <p:nvPr>
            <p:ph idx="11" type="ftr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51"/>
          <p:cNvSpPr txBox="1"/>
          <p:nvPr>
            <p:ph idx="12" type="sldNum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52"/>
          <p:cNvSpPr txBox="1"/>
          <p:nvPr>
            <p:ph idx="1" type="body"/>
          </p:nvPr>
        </p:nvSpPr>
        <p:spPr>
          <a:xfrm>
            <a:off x="457201" y="1535114"/>
            <a:ext cx="4040189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1"/>
              <a:buNone/>
              <a:defRPr b="1" sz="1601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1"/>
              <a:buNone/>
              <a:defRPr b="1" sz="1601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1"/>
              <a:buNone/>
              <a:defRPr b="1" sz="1601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1"/>
              <a:buNone/>
              <a:defRPr b="1" sz="1601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1"/>
              <a:buNone/>
              <a:defRPr b="1" sz="1601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1"/>
              <a:buNone/>
              <a:defRPr b="1" sz="1601"/>
            </a:lvl9pPr>
          </a:lstStyle>
          <a:p/>
        </p:txBody>
      </p:sp>
      <p:sp>
        <p:nvSpPr>
          <p:cNvPr id="193" name="Google Shape;193;p52"/>
          <p:cNvSpPr txBox="1"/>
          <p:nvPr>
            <p:ph idx="2" type="body"/>
          </p:nvPr>
        </p:nvSpPr>
        <p:spPr>
          <a:xfrm>
            <a:off x="457201" y="2174876"/>
            <a:ext cx="4040189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63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1"/>
              <a:buChar char="�"/>
              <a:defRPr sz="1601"/>
            </a:lvl4pPr>
            <a:lvl5pPr indent="-330263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1"/>
              <a:buChar char="�"/>
              <a:defRPr sz="1601"/>
            </a:lvl5pPr>
            <a:lvl6pPr indent="-330263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1"/>
              <a:buChar char="�"/>
              <a:defRPr sz="1601"/>
            </a:lvl6pPr>
            <a:lvl7pPr indent="-330263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1"/>
              <a:buChar char="�"/>
              <a:defRPr sz="1601"/>
            </a:lvl7pPr>
            <a:lvl8pPr indent="-330263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1"/>
              <a:buChar char="�"/>
              <a:defRPr sz="1601"/>
            </a:lvl8pPr>
            <a:lvl9pPr indent="-330263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1"/>
              <a:buChar char="�"/>
              <a:defRPr sz="1601"/>
            </a:lvl9pPr>
          </a:lstStyle>
          <a:p/>
        </p:txBody>
      </p:sp>
      <p:sp>
        <p:nvSpPr>
          <p:cNvPr id="194" name="Google Shape;194;p52"/>
          <p:cNvSpPr txBox="1"/>
          <p:nvPr>
            <p:ph idx="3" type="body"/>
          </p:nvPr>
        </p:nvSpPr>
        <p:spPr>
          <a:xfrm>
            <a:off x="4645027" y="1535114"/>
            <a:ext cx="4041776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1"/>
              <a:buNone/>
              <a:defRPr b="1" sz="1601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1"/>
              <a:buNone/>
              <a:defRPr b="1" sz="1601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1"/>
              <a:buNone/>
              <a:defRPr b="1" sz="1601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1"/>
              <a:buNone/>
              <a:defRPr b="1" sz="1601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1"/>
              <a:buNone/>
              <a:defRPr b="1" sz="1601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1"/>
              <a:buNone/>
              <a:defRPr b="1" sz="1601"/>
            </a:lvl9pPr>
          </a:lstStyle>
          <a:p/>
        </p:txBody>
      </p:sp>
      <p:sp>
        <p:nvSpPr>
          <p:cNvPr id="195" name="Google Shape;195;p52"/>
          <p:cNvSpPr txBox="1"/>
          <p:nvPr>
            <p:ph idx="4" type="body"/>
          </p:nvPr>
        </p:nvSpPr>
        <p:spPr>
          <a:xfrm>
            <a:off x="4645027" y="2174876"/>
            <a:ext cx="4041776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63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1"/>
              <a:buChar char="�"/>
              <a:defRPr sz="1601"/>
            </a:lvl4pPr>
            <a:lvl5pPr indent="-330263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1"/>
              <a:buChar char="�"/>
              <a:defRPr sz="1601"/>
            </a:lvl5pPr>
            <a:lvl6pPr indent="-330263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1"/>
              <a:buChar char="�"/>
              <a:defRPr sz="1601"/>
            </a:lvl6pPr>
            <a:lvl7pPr indent="-330263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1"/>
              <a:buChar char="�"/>
              <a:defRPr sz="1601"/>
            </a:lvl7pPr>
            <a:lvl8pPr indent="-330263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1"/>
              <a:buChar char="�"/>
              <a:defRPr sz="1601"/>
            </a:lvl8pPr>
            <a:lvl9pPr indent="-330263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1"/>
              <a:buChar char="�"/>
              <a:defRPr sz="1601"/>
            </a:lvl9pPr>
          </a:lstStyle>
          <a:p/>
        </p:txBody>
      </p:sp>
      <p:sp>
        <p:nvSpPr>
          <p:cNvPr id="196" name="Google Shape;196;p52"/>
          <p:cNvSpPr txBox="1"/>
          <p:nvPr>
            <p:ph idx="10" type="dt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52"/>
          <p:cNvSpPr txBox="1"/>
          <p:nvPr>
            <p:ph idx="11" type="ftr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52"/>
          <p:cNvSpPr txBox="1"/>
          <p:nvPr>
            <p:ph idx="12" type="sldNum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53"/>
          <p:cNvSpPr txBox="1"/>
          <p:nvPr>
            <p:ph idx="10" type="dt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53"/>
          <p:cNvSpPr txBox="1"/>
          <p:nvPr>
            <p:ph idx="11" type="ftr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53"/>
          <p:cNvSpPr txBox="1"/>
          <p:nvPr>
            <p:ph idx="12" type="sldNum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4"/>
          <p:cNvSpPr txBox="1"/>
          <p:nvPr>
            <p:ph idx="10" type="dt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54"/>
          <p:cNvSpPr txBox="1"/>
          <p:nvPr>
            <p:ph idx="11" type="ftr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54"/>
          <p:cNvSpPr txBox="1"/>
          <p:nvPr>
            <p:ph idx="12" type="sldNum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55"/>
          <p:cNvSpPr txBox="1"/>
          <p:nvPr>
            <p:ph idx="1" type="body"/>
          </p:nvPr>
        </p:nvSpPr>
        <p:spPr>
          <a:xfrm>
            <a:off x="3575051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63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1"/>
              <a:buChar char="�"/>
              <a:defRPr sz="2801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211" name="Google Shape;211;p55"/>
          <p:cNvSpPr txBox="1"/>
          <p:nvPr>
            <p:ph idx="2" type="body"/>
          </p:nvPr>
        </p:nvSpPr>
        <p:spPr>
          <a:xfrm>
            <a:off x="457200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1"/>
              <a:buNone/>
              <a:defRPr sz="1001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12" name="Google Shape;212;p55"/>
          <p:cNvSpPr txBox="1"/>
          <p:nvPr>
            <p:ph idx="10" type="dt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55"/>
          <p:cNvSpPr txBox="1"/>
          <p:nvPr>
            <p:ph idx="11" type="ftr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55"/>
          <p:cNvSpPr txBox="1"/>
          <p:nvPr>
            <p:ph idx="12" type="sldNum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6"/>
          <p:cNvSpPr txBox="1"/>
          <p:nvPr>
            <p:ph type="title"/>
          </p:nvPr>
        </p:nvSpPr>
        <p:spPr>
          <a:xfrm>
            <a:off x="1792289" y="4800601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56"/>
          <p:cNvSpPr/>
          <p:nvPr>
            <p:ph idx="2" type="pic"/>
          </p:nvPr>
        </p:nvSpPr>
        <p:spPr>
          <a:xfrm>
            <a:off x="1792289" y="612776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56"/>
          <p:cNvSpPr txBox="1"/>
          <p:nvPr>
            <p:ph idx="1" type="body"/>
          </p:nvPr>
        </p:nvSpPr>
        <p:spPr>
          <a:xfrm>
            <a:off x="1792289" y="5367338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1"/>
              <a:buNone/>
              <a:defRPr sz="1001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19" name="Google Shape;219;p56"/>
          <p:cNvSpPr txBox="1"/>
          <p:nvPr>
            <p:ph idx="10" type="dt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56"/>
          <p:cNvSpPr txBox="1"/>
          <p:nvPr>
            <p:ph idx="11" type="ftr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56"/>
          <p:cNvSpPr txBox="1"/>
          <p:nvPr>
            <p:ph idx="12" type="sldNum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57"/>
          <p:cNvSpPr txBox="1"/>
          <p:nvPr>
            <p:ph idx="1" type="body"/>
          </p:nvPr>
        </p:nvSpPr>
        <p:spPr>
          <a:xfrm rot="5400000">
            <a:off x="2309018" y="-251617"/>
            <a:ext cx="4525964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25" name="Google Shape;225;p57"/>
          <p:cNvSpPr txBox="1"/>
          <p:nvPr>
            <p:ph idx="10" type="dt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57"/>
          <p:cNvSpPr txBox="1"/>
          <p:nvPr>
            <p:ph idx="11" type="ftr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57"/>
          <p:cNvSpPr txBox="1"/>
          <p:nvPr>
            <p:ph idx="12" type="sldNum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8"/>
          <p:cNvSpPr txBox="1"/>
          <p:nvPr>
            <p:ph type="title"/>
          </p:nvPr>
        </p:nvSpPr>
        <p:spPr>
          <a:xfrm rot="5400000">
            <a:off x="4732337" y="2171702"/>
            <a:ext cx="5851526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58"/>
          <p:cNvSpPr txBox="1"/>
          <p:nvPr>
            <p:ph idx="1" type="body"/>
          </p:nvPr>
        </p:nvSpPr>
        <p:spPr>
          <a:xfrm rot="5400000">
            <a:off x="541337" y="190502"/>
            <a:ext cx="5851526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31" name="Google Shape;231;p58"/>
          <p:cNvSpPr txBox="1"/>
          <p:nvPr>
            <p:ph idx="10" type="dt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58"/>
          <p:cNvSpPr txBox="1"/>
          <p:nvPr>
            <p:ph idx="11" type="ftr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58"/>
          <p:cNvSpPr txBox="1"/>
          <p:nvPr>
            <p:ph idx="12" type="sldNum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6" name="Google Shape;36;p3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7" name="Google Shape;37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4" name="Google Shape;44;p3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6" name="Google Shape;46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61" name="Google Shape;61;p3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5"/>
          <p:cNvSpPr txBox="1"/>
          <p:nvPr>
            <p:ph idx="1" type="body"/>
          </p:nvPr>
        </p:nvSpPr>
        <p:spPr>
          <a:xfrm>
            <a:off x="457200" y="1600201"/>
            <a:ext cx="8229600" cy="4525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5"/>
          <p:cNvSpPr txBox="1"/>
          <p:nvPr>
            <p:ph idx="10" type="dt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5"/>
          <p:cNvSpPr txBox="1"/>
          <p:nvPr>
            <p:ph idx="11" type="ftr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5"/>
          <p:cNvSpPr txBox="1"/>
          <p:nvPr>
            <p:ph idx="12" type="sldNum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457200" y="1600201"/>
            <a:ext cx="8229600" cy="4525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63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�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7"/>
          <p:cNvSpPr txBox="1"/>
          <p:nvPr>
            <p:ph idx="10" type="dt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7"/>
          <p:cNvSpPr txBox="1"/>
          <p:nvPr>
            <p:ph idx="11" type="ftr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7"/>
          <p:cNvSpPr txBox="1"/>
          <p:nvPr>
            <p:ph idx="12" type="sldNum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Relationship Id="rId6" Type="http://schemas.openxmlformats.org/officeDocument/2006/relationships/image" Target="../media/image13.png"/><Relationship Id="rId7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Relationship Id="rId6" Type="http://schemas.openxmlformats.org/officeDocument/2006/relationships/image" Target="../media/image54.png"/><Relationship Id="rId7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50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3.png"/><Relationship Id="rId10" Type="http://schemas.openxmlformats.org/officeDocument/2006/relationships/image" Target="../media/image59.png"/><Relationship Id="rId13" Type="http://schemas.openxmlformats.org/officeDocument/2006/relationships/image" Target="../media/image61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47.png"/><Relationship Id="rId9" Type="http://schemas.openxmlformats.org/officeDocument/2006/relationships/image" Target="../media/image46.png"/><Relationship Id="rId15" Type="http://schemas.openxmlformats.org/officeDocument/2006/relationships/image" Target="../media/image60.png"/><Relationship Id="rId14" Type="http://schemas.openxmlformats.org/officeDocument/2006/relationships/image" Target="../media/image58.png"/><Relationship Id="rId17" Type="http://schemas.openxmlformats.org/officeDocument/2006/relationships/image" Target="../media/image63.png"/><Relationship Id="rId16" Type="http://schemas.openxmlformats.org/officeDocument/2006/relationships/image" Target="../media/image56.png"/><Relationship Id="rId5" Type="http://schemas.openxmlformats.org/officeDocument/2006/relationships/image" Target="../media/image52.png"/><Relationship Id="rId6" Type="http://schemas.openxmlformats.org/officeDocument/2006/relationships/image" Target="../media/image57.png"/><Relationship Id="rId7" Type="http://schemas.openxmlformats.org/officeDocument/2006/relationships/image" Target="../media/image51.png"/><Relationship Id="rId8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5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20" Type="http://schemas.openxmlformats.org/officeDocument/2006/relationships/image" Target="../media/image76.png"/><Relationship Id="rId22" Type="http://schemas.openxmlformats.org/officeDocument/2006/relationships/image" Target="../media/image82.png"/><Relationship Id="rId21" Type="http://schemas.openxmlformats.org/officeDocument/2006/relationships/image" Target="../media/image83.png"/><Relationship Id="rId24" Type="http://schemas.openxmlformats.org/officeDocument/2006/relationships/image" Target="../media/image86.png"/><Relationship Id="rId23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74.png"/><Relationship Id="rId26" Type="http://schemas.openxmlformats.org/officeDocument/2006/relationships/image" Target="../media/image85.png"/><Relationship Id="rId25" Type="http://schemas.openxmlformats.org/officeDocument/2006/relationships/image" Target="../media/image87.png"/><Relationship Id="rId28" Type="http://schemas.openxmlformats.org/officeDocument/2006/relationships/image" Target="../media/image88.png"/><Relationship Id="rId27" Type="http://schemas.openxmlformats.org/officeDocument/2006/relationships/image" Target="../media/image90.png"/><Relationship Id="rId5" Type="http://schemas.openxmlformats.org/officeDocument/2006/relationships/image" Target="../media/image68.png"/><Relationship Id="rId6" Type="http://schemas.openxmlformats.org/officeDocument/2006/relationships/image" Target="../media/image66.png"/><Relationship Id="rId29" Type="http://schemas.openxmlformats.org/officeDocument/2006/relationships/image" Target="../media/image89.png"/><Relationship Id="rId7" Type="http://schemas.openxmlformats.org/officeDocument/2006/relationships/image" Target="../media/image73.png"/><Relationship Id="rId8" Type="http://schemas.openxmlformats.org/officeDocument/2006/relationships/image" Target="../media/image72.png"/><Relationship Id="rId31" Type="http://schemas.openxmlformats.org/officeDocument/2006/relationships/image" Target="../media/image97.png"/><Relationship Id="rId30" Type="http://schemas.openxmlformats.org/officeDocument/2006/relationships/image" Target="../media/image13.png"/><Relationship Id="rId11" Type="http://schemas.openxmlformats.org/officeDocument/2006/relationships/image" Target="../media/image70.png"/><Relationship Id="rId33" Type="http://schemas.openxmlformats.org/officeDocument/2006/relationships/image" Target="../media/image96.png"/><Relationship Id="rId10" Type="http://schemas.openxmlformats.org/officeDocument/2006/relationships/image" Target="../media/image71.png"/><Relationship Id="rId32" Type="http://schemas.openxmlformats.org/officeDocument/2006/relationships/image" Target="../media/image92.png"/><Relationship Id="rId13" Type="http://schemas.openxmlformats.org/officeDocument/2006/relationships/image" Target="../media/image69.png"/><Relationship Id="rId35" Type="http://schemas.openxmlformats.org/officeDocument/2006/relationships/image" Target="../media/image91.png"/><Relationship Id="rId12" Type="http://schemas.openxmlformats.org/officeDocument/2006/relationships/image" Target="../media/image67.png"/><Relationship Id="rId34" Type="http://schemas.openxmlformats.org/officeDocument/2006/relationships/image" Target="../media/image94.png"/><Relationship Id="rId15" Type="http://schemas.openxmlformats.org/officeDocument/2006/relationships/image" Target="../media/image78.png"/><Relationship Id="rId37" Type="http://schemas.openxmlformats.org/officeDocument/2006/relationships/image" Target="../media/image98.png"/><Relationship Id="rId14" Type="http://schemas.openxmlformats.org/officeDocument/2006/relationships/image" Target="../media/image80.png"/><Relationship Id="rId36" Type="http://schemas.openxmlformats.org/officeDocument/2006/relationships/image" Target="../media/image95.png"/><Relationship Id="rId17" Type="http://schemas.openxmlformats.org/officeDocument/2006/relationships/image" Target="../media/image84.png"/><Relationship Id="rId39" Type="http://schemas.openxmlformats.org/officeDocument/2006/relationships/image" Target="../media/image100.png"/><Relationship Id="rId16" Type="http://schemas.openxmlformats.org/officeDocument/2006/relationships/image" Target="../media/image77.png"/><Relationship Id="rId38" Type="http://schemas.openxmlformats.org/officeDocument/2006/relationships/image" Target="../media/image101.png"/><Relationship Id="rId19" Type="http://schemas.openxmlformats.org/officeDocument/2006/relationships/image" Target="../media/image81.png"/><Relationship Id="rId18" Type="http://schemas.openxmlformats.org/officeDocument/2006/relationships/image" Target="../media/image7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3.png"/><Relationship Id="rId4" Type="http://schemas.openxmlformats.org/officeDocument/2006/relationships/image" Target="../media/image99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4.png"/><Relationship Id="rId13" Type="http://schemas.openxmlformats.org/officeDocument/2006/relationships/image" Target="../media/image15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Relationship Id="rId15" Type="http://schemas.openxmlformats.org/officeDocument/2006/relationships/image" Target="../media/image16.png"/><Relationship Id="rId14" Type="http://schemas.openxmlformats.org/officeDocument/2006/relationships/image" Target="../media/image1.png"/><Relationship Id="rId16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5" Type="http://schemas.openxmlformats.org/officeDocument/2006/relationships/image" Target="../media/image13.png"/><Relationship Id="rId6" Type="http://schemas.openxmlformats.org/officeDocument/2006/relationships/image" Target="../media/image33.png"/><Relationship Id="rId7" Type="http://schemas.openxmlformats.org/officeDocument/2006/relationships/image" Target="../media/image40.png"/><Relationship Id="rId8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F56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7848478" y="4490181"/>
            <a:ext cx="13564824" cy="685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7848478" y="-293185"/>
            <a:ext cx="13564824" cy="685062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"/>
          <p:cNvSpPr txBox="1"/>
          <p:nvPr/>
        </p:nvSpPr>
        <p:spPr>
          <a:xfrm>
            <a:off x="1316971" y="4251362"/>
            <a:ext cx="2433132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SK 헬스의 클라우드 보안 컨설팅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"/>
          <p:cNvSpPr txBox="1"/>
          <p:nvPr/>
        </p:nvSpPr>
        <p:spPr>
          <a:xfrm>
            <a:off x="1316971" y="6832048"/>
            <a:ext cx="1163728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1조   핼쑥해요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김백현   고해준   김다빈   김우중   도규탁   석우영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1"/>
          <p:cNvSpPr txBox="1"/>
          <p:nvPr/>
        </p:nvSpPr>
        <p:spPr>
          <a:xfrm>
            <a:off x="1316971" y="3458032"/>
            <a:ext cx="15897959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health Cloud Security Consulting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3" name="Google Shape;24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6971" y="9218240"/>
            <a:ext cx="1404383" cy="662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0"/>
          <p:cNvSpPr txBox="1"/>
          <p:nvPr/>
        </p:nvSpPr>
        <p:spPr>
          <a:xfrm>
            <a:off x="1028571" y="1428629"/>
            <a:ext cx="942857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61F56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3" name="Google Shape;37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4200" y="1556094"/>
            <a:ext cx="10972800" cy="74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2797194"/>
            <a:ext cx="5430857" cy="61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6971" y="9218240"/>
            <a:ext cx="1404383" cy="66258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10"/>
          <p:cNvSpPr txBox="1"/>
          <p:nvPr/>
        </p:nvSpPr>
        <p:spPr>
          <a:xfrm>
            <a:off x="1056171" y="1003838"/>
            <a:ext cx="89153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헬스의 클라우드 보안 컨설팅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1"/>
          <p:cNvSpPr txBox="1"/>
          <p:nvPr/>
        </p:nvSpPr>
        <p:spPr>
          <a:xfrm>
            <a:off x="1028571" y="1428629"/>
            <a:ext cx="942857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61F56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3" name="Google Shape;38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5174" y="2866139"/>
            <a:ext cx="2432944" cy="4333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0130" y="4824380"/>
            <a:ext cx="3941670" cy="10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90864" y="2311454"/>
            <a:ext cx="6171429" cy="542384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1"/>
          <p:cNvSpPr txBox="1"/>
          <p:nvPr/>
        </p:nvSpPr>
        <p:spPr>
          <a:xfrm>
            <a:off x="2362200" y="8054316"/>
            <a:ext cx="1497388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 보안적 측면을 충족하는 클라우드로의 성공적인 마이그레이션  "</a:t>
            </a:r>
            <a:endParaRPr b="1" sz="4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7" name="Google Shape;387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6971" y="9218240"/>
            <a:ext cx="1404383" cy="66258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1"/>
          <p:cNvSpPr txBox="1"/>
          <p:nvPr/>
        </p:nvSpPr>
        <p:spPr>
          <a:xfrm>
            <a:off x="1056171" y="1003838"/>
            <a:ext cx="89153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헬스의 클라우드 보안 컨설팅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9" name="Google Shape;389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9000" y="3534453"/>
            <a:ext cx="1905000" cy="15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42857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9961107" y="6040728"/>
            <a:ext cx="6466497" cy="910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7" name="Google Shape;397;p12"/>
          <p:cNvGrpSpPr/>
          <p:nvPr/>
        </p:nvGrpSpPr>
        <p:grpSpPr>
          <a:xfrm>
            <a:off x="1667380" y="-1113366"/>
            <a:ext cx="14677684" cy="14677684"/>
            <a:chOff x="1667380" y="-1113366"/>
            <a:chExt cx="14677684" cy="14677684"/>
          </a:xfrm>
        </p:grpSpPr>
        <p:grpSp>
          <p:nvGrpSpPr>
            <p:cNvPr id="398" name="Google Shape;398;p12"/>
            <p:cNvGrpSpPr/>
            <p:nvPr/>
          </p:nvGrpSpPr>
          <p:grpSpPr>
            <a:xfrm>
              <a:off x="1667380" y="-1113366"/>
              <a:ext cx="14677684" cy="14677684"/>
              <a:chOff x="1667380" y="-1113366"/>
              <a:chExt cx="14677684" cy="14677684"/>
            </a:xfrm>
          </p:grpSpPr>
          <p:pic>
            <p:nvPicPr>
              <p:cNvPr id="399" name="Google Shape;399;p1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2700000">
                <a:off x="3816877" y="1036131"/>
                <a:ext cx="10378690" cy="103786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0" name="Google Shape;400;p1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rot="2700000">
                <a:off x="6270418" y="3489672"/>
                <a:ext cx="5189345" cy="51893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01" name="Google Shape;401;p12"/>
            <p:cNvSpPr txBox="1"/>
            <p:nvPr/>
          </p:nvSpPr>
          <p:spPr>
            <a:xfrm>
              <a:off x="9027985" y="6099486"/>
              <a:ext cx="3609807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Health Check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2" name="Google Shape;402;p12"/>
            <p:cNvSpPr txBox="1"/>
            <p:nvPr/>
          </p:nvSpPr>
          <p:spPr>
            <a:xfrm>
              <a:off x="7060185" y="8079876"/>
              <a:ext cx="3609807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Emergency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3" name="Google Shape;403;p12"/>
            <p:cNvSpPr txBox="1"/>
            <p:nvPr/>
          </p:nvSpPr>
          <p:spPr>
            <a:xfrm>
              <a:off x="5095118" y="6099486"/>
              <a:ext cx="3609807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Home Training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4" name="Google Shape;404;p12"/>
            <p:cNvSpPr txBox="1"/>
            <p:nvPr/>
          </p:nvSpPr>
          <p:spPr>
            <a:xfrm>
              <a:off x="7060185" y="4096343"/>
              <a:ext cx="3609807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Medical Check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p12"/>
            <p:cNvSpPr txBox="1"/>
            <p:nvPr/>
          </p:nvSpPr>
          <p:spPr>
            <a:xfrm>
              <a:off x="9404359" y="5226252"/>
              <a:ext cx="2857011" cy="9387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5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6" name="Google Shape;406;p12"/>
            <p:cNvSpPr txBox="1"/>
            <p:nvPr/>
          </p:nvSpPr>
          <p:spPr>
            <a:xfrm>
              <a:off x="7436617" y="7206647"/>
              <a:ext cx="2857011" cy="9387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5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7" name="Google Shape;407;p12"/>
            <p:cNvSpPr txBox="1"/>
            <p:nvPr/>
          </p:nvSpPr>
          <p:spPr>
            <a:xfrm>
              <a:off x="5471520" y="5226252"/>
              <a:ext cx="2857011" cy="9387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5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8" name="Google Shape;408;p12"/>
            <p:cNvSpPr txBox="1"/>
            <p:nvPr/>
          </p:nvSpPr>
          <p:spPr>
            <a:xfrm>
              <a:off x="7436585" y="3223112"/>
              <a:ext cx="2857011" cy="9387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5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9" name="Google Shape;409;p12"/>
          <p:cNvSpPr txBox="1"/>
          <p:nvPr/>
        </p:nvSpPr>
        <p:spPr>
          <a:xfrm>
            <a:off x="5087604" y="1178962"/>
            <a:ext cx="1247140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2F4F95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Health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0" name="Google Shape;410;p12"/>
          <p:cNvGrpSpPr/>
          <p:nvPr/>
        </p:nvGrpSpPr>
        <p:grpSpPr>
          <a:xfrm>
            <a:off x="13675850" y="6211105"/>
            <a:ext cx="4720454" cy="895675"/>
            <a:chOff x="13675850" y="6211105"/>
            <a:chExt cx="4720454" cy="895675"/>
          </a:xfrm>
        </p:grpSpPr>
        <p:sp>
          <p:nvSpPr>
            <p:cNvPr id="411" name="Google Shape;411;p12"/>
            <p:cNvSpPr txBox="1"/>
            <p:nvPr/>
          </p:nvSpPr>
          <p:spPr>
            <a:xfrm>
              <a:off x="14061333" y="6737448"/>
              <a:ext cx="43349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위험한 상황이 감지되면 긴급연락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2" name="Google Shape;412;p12"/>
            <p:cNvSpPr txBox="1"/>
            <p:nvPr/>
          </p:nvSpPr>
          <p:spPr>
            <a:xfrm>
              <a:off x="14061333" y="6211105"/>
              <a:ext cx="43349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Emergency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3" name="Google Shape;413;p12"/>
            <p:cNvSpPr txBox="1"/>
            <p:nvPr/>
          </p:nvSpPr>
          <p:spPr>
            <a:xfrm>
              <a:off x="13675850" y="6215548"/>
              <a:ext cx="92939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3.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14" name="Google Shape;414;p12"/>
          <p:cNvGrpSpPr/>
          <p:nvPr/>
        </p:nvGrpSpPr>
        <p:grpSpPr>
          <a:xfrm>
            <a:off x="13675850" y="7896238"/>
            <a:ext cx="4763306" cy="895675"/>
            <a:chOff x="13675850" y="7896238"/>
            <a:chExt cx="4763306" cy="895675"/>
          </a:xfrm>
        </p:grpSpPr>
        <p:sp>
          <p:nvSpPr>
            <p:cNvPr id="415" name="Google Shape;415;p12"/>
            <p:cNvSpPr txBox="1"/>
            <p:nvPr/>
          </p:nvSpPr>
          <p:spPr>
            <a:xfrm>
              <a:off x="14061333" y="8422581"/>
              <a:ext cx="437782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수면관리 (호흡, 코골이, 패턴)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6" name="Google Shape;416;p12"/>
            <p:cNvSpPr txBox="1"/>
            <p:nvPr/>
          </p:nvSpPr>
          <p:spPr>
            <a:xfrm>
              <a:off x="14061333" y="7896238"/>
              <a:ext cx="43778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Health Check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7" name="Google Shape;417;p12"/>
            <p:cNvSpPr txBox="1"/>
            <p:nvPr/>
          </p:nvSpPr>
          <p:spPr>
            <a:xfrm>
              <a:off x="13675850" y="7900686"/>
              <a:ext cx="92939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4.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18" name="Google Shape;418;p12"/>
          <p:cNvGrpSpPr/>
          <p:nvPr/>
        </p:nvGrpSpPr>
        <p:grpSpPr>
          <a:xfrm>
            <a:off x="13675850" y="4525971"/>
            <a:ext cx="4745083" cy="1172674"/>
            <a:chOff x="13675850" y="4525971"/>
            <a:chExt cx="4745083" cy="1172674"/>
          </a:xfrm>
        </p:grpSpPr>
        <p:sp>
          <p:nvSpPr>
            <p:cNvPr id="419" name="Google Shape;419;p12"/>
            <p:cNvSpPr txBox="1"/>
            <p:nvPr/>
          </p:nvSpPr>
          <p:spPr>
            <a:xfrm>
              <a:off x="14061333" y="5052314"/>
              <a:ext cx="43596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BMI, 인바디 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걸음수, 운동추적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0" name="Google Shape;420;p12"/>
            <p:cNvSpPr txBox="1"/>
            <p:nvPr/>
          </p:nvSpPr>
          <p:spPr>
            <a:xfrm>
              <a:off x="14061333" y="4525971"/>
              <a:ext cx="43596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Home Training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1" name="Google Shape;421;p12"/>
            <p:cNvSpPr txBox="1"/>
            <p:nvPr/>
          </p:nvSpPr>
          <p:spPr>
            <a:xfrm>
              <a:off x="13675850" y="4530409"/>
              <a:ext cx="92939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22" name="Google Shape;422;p12"/>
          <p:cNvGrpSpPr/>
          <p:nvPr/>
        </p:nvGrpSpPr>
        <p:grpSpPr>
          <a:xfrm>
            <a:off x="13653024" y="2840838"/>
            <a:ext cx="4745052" cy="1172674"/>
            <a:chOff x="13653024" y="2840838"/>
            <a:chExt cx="4745052" cy="1172674"/>
          </a:xfrm>
        </p:grpSpPr>
        <p:sp>
          <p:nvSpPr>
            <p:cNvPr id="423" name="Google Shape;423;p12"/>
            <p:cNvSpPr txBox="1"/>
            <p:nvPr/>
          </p:nvSpPr>
          <p:spPr>
            <a:xfrm>
              <a:off x="14038476" y="3367181"/>
              <a:ext cx="43596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심전도, 심박수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9E9E9E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산소포화도, 혈압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4" name="Google Shape;424;p12"/>
            <p:cNvSpPr txBox="1"/>
            <p:nvPr/>
          </p:nvSpPr>
          <p:spPr>
            <a:xfrm>
              <a:off x="14038476" y="2840838"/>
              <a:ext cx="43596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Medical Check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5" name="Google Shape;425;p12"/>
            <p:cNvSpPr txBox="1"/>
            <p:nvPr/>
          </p:nvSpPr>
          <p:spPr>
            <a:xfrm>
              <a:off x="13653024" y="2845280"/>
              <a:ext cx="92939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1.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26" name="Google Shape;426;p12"/>
          <p:cNvSpPr txBox="1"/>
          <p:nvPr/>
        </p:nvSpPr>
        <p:spPr>
          <a:xfrm>
            <a:off x="1028571" y="1428629"/>
            <a:ext cx="5000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61F56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서비스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7" name="Google Shape;427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16971" y="9218240"/>
            <a:ext cx="1404383" cy="662581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2"/>
          <p:cNvSpPr txBox="1"/>
          <p:nvPr/>
        </p:nvSpPr>
        <p:spPr>
          <a:xfrm>
            <a:off x="1056171" y="1003838"/>
            <a:ext cx="89153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헬스의 클라우드 보안 컨설팅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3"/>
          <p:cNvSpPr txBox="1"/>
          <p:nvPr/>
        </p:nvSpPr>
        <p:spPr>
          <a:xfrm>
            <a:off x="1028571" y="1428631"/>
            <a:ext cx="9428571" cy="830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61F56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구성</a:t>
            </a:r>
            <a:endParaRPr b="1"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4" name="Google Shape;43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6972" y="9218242"/>
            <a:ext cx="1404383" cy="66258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13"/>
          <p:cNvSpPr txBox="1"/>
          <p:nvPr/>
        </p:nvSpPr>
        <p:spPr>
          <a:xfrm>
            <a:off x="1056171" y="1003858"/>
            <a:ext cx="8915343" cy="461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헬스의 클라우드 보안 컨설팅</a:t>
            </a:r>
            <a:endParaRPr b="1"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6" name="Google Shape;43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0" y="2171701"/>
            <a:ext cx="14020800" cy="7046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4"/>
          <p:cNvSpPr txBox="1"/>
          <p:nvPr/>
        </p:nvSpPr>
        <p:spPr>
          <a:xfrm>
            <a:off x="1028571" y="1428631"/>
            <a:ext cx="942857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61F56"/>
                </a:solidFill>
                <a:latin typeface="Malgun Gothic"/>
                <a:ea typeface="Malgun Gothic"/>
                <a:cs typeface="Malgun Gothic"/>
                <a:sym typeface="Malgun Gothic"/>
              </a:rPr>
              <a:t>On-premise 구성</a:t>
            </a:r>
            <a:endParaRPr b="1"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2" name="Google Shape;44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6972" y="9218242"/>
            <a:ext cx="1404383" cy="662582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4"/>
          <p:cNvSpPr txBox="1"/>
          <p:nvPr/>
        </p:nvSpPr>
        <p:spPr>
          <a:xfrm>
            <a:off x="1056171" y="1003840"/>
            <a:ext cx="89153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헬스의 클라우드 보안 컨설팅</a:t>
            </a:r>
            <a:endParaRPr b="1"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4" name="Google Shape;44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5395" y="7564704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95163" y="7547043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14"/>
          <p:cNvSpPr/>
          <p:nvPr/>
        </p:nvSpPr>
        <p:spPr>
          <a:xfrm>
            <a:off x="10345432" y="1639853"/>
            <a:ext cx="5781399" cy="1919139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" name="Google Shape;44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32390" y="4572116"/>
            <a:ext cx="785802" cy="78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24200" y="5913955"/>
            <a:ext cx="1018442" cy="1018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62658" y="7622711"/>
            <a:ext cx="959942" cy="95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08816" y="5880494"/>
            <a:ext cx="928667" cy="928667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4"/>
          <p:cNvSpPr/>
          <p:nvPr/>
        </p:nvSpPr>
        <p:spPr>
          <a:xfrm>
            <a:off x="10345432" y="3829629"/>
            <a:ext cx="5781399" cy="520007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2" name="Google Shape;452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683006" y="4221665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696131" y="5667515"/>
            <a:ext cx="1080000" cy="108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4" name="Google Shape;454;p14"/>
          <p:cNvGrpSpPr/>
          <p:nvPr/>
        </p:nvGrpSpPr>
        <p:grpSpPr>
          <a:xfrm>
            <a:off x="12518756" y="1777672"/>
            <a:ext cx="1408500" cy="1446652"/>
            <a:chOff x="5357790" y="928946"/>
            <a:chExt cx="939000" cy="1030322"/>
          </a:xfrm>
        </p:grpSpPr>
        <p:grpSp>
          <p:nvGrpSpPr>
            <p:cNvPr id="455" name="Google Shape;455;p14"/>
            <p:cNvGrpSpPr/>
            <p:nvPr/>
          </p:nvGrpSpPr>
          <p:grpSpPr>
            <a:xfrm>
              <a:off x="5357790" y="928946"/>
              <a:ext cx="939000" cy="901425"/>
              <a:chOff x="2814125" y="5041246"/>
              <a:chExt cx="1296181" cy="1261992"/>
            </a:xfrm>
          </p:grpSpPr>
          <p:pic>
            <p:nvPicPr>
              <p:cNvPr id="456" name="Google Shape;456;p1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814125" y="5043238"/>
                <a:ext cx="1260000" cy="12600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57" name="Google Shape;457;p14"/>
              <p:cNvGrpSpPr/>
              <p:nvPr/>
            </p:nvGrpSpPr>
            <p:grpSpPr>
              <a:xfrm>
                <a:off x="3547599" y="5041246"/>
                <a:ext cx="562707" cy="562706"/>
                <a:chOff x="4155661" y="4926075"/>
                <a:chExt cx="562707" cy="562706"/>
              </a:xfrm>
            </p:grpSpPr>
            <p:sp>
              <p:nvSpPr>
                <p:cNvPr id="458" name="Google Shape;458;p14"/>
                <p:cNvSpPr/>
                <p:nvPr/>
              </p:nvSpPr>
              <p:spPr>
                <a:xfrm>
                  <a:off x="4174227" y="4928067"/>
                  <a:ext cx="540000" cy="540000"/>
                </a:xfrm>
                <a:prstGeom prst="ellipse">
                  <a:avLst/>
                </a:prstGeom>
                <a:solidFill>
                  <a:srgbClr val="E6EDFE"/>
                </a:solidFill>
                <a:ln cap="flat" cmpd="sng" w="25400">
                  <a:solidFill>
                    <a:srgbClr val="E6EDF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59" name="Google Shape;459;p14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>
                  <a:off x="4155661" y="4926075"/>
                  <a:ext cx="562707" cy="5627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460" name="Google Shape;460;p14"/>
            <p:cNvSpPr txBox="1"/>
            <p:nvPr/>
          </p:nvSpPr>
          <p:spPr>
            <a:xfrm>
              <a:off x="5428826" y="1729106"/>
              <a:ext cx="841752" cy="2301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Web 서버</a:t>
              </a:r>
              <a:endParaRPr/>
            </a:p>
          </p:txBody>
        </p:sp>
      </p:grpSp>
      <p:grpSp>
        <p:nvGrpSpPr>
          <p:cNvPr id="461" name="Google Shape;461;p14"/>
          <p:cNvGrpSpPr/>
          <p:nvPr/>
        </p:nvGrpSpPr>
        <p:grpSpPr>
          <a:xfrm>
            <a:off x="10846228" y="7287250"/>
            <a:ext cx="1417853" cy="1562907"/>
            <a:chOff x="5357789" y="2884516"/>
            <a:chExt cx="945235" cy="1041938"/>
          </a:xfrm>
        </p:grpSpPr>
        <p:grpSp>
          <p:nvGrpSpPr>
            <p:cNvPr id="462" name="Google Shape;462;p14"/>
            <p:cNvGrpSpPr/>
            <p:nvPr/>
          </p:nvGrpSpPr>
          <p:grpSpPr>
            <a:xfrm>
              <a:off x="5357789" y="2884516"/>
              <a:ext cx="906469" cy="923433"/>
              <a:chOff x="4342511" y="4729660"/>
              <a:chExt cx="1048136" cy="1100485"/>
            </a:xfrm>
          </p:grpSpPr>
          <p:pic>
            <p:nvPicPr>
              <p:cNvPr id="463" name="Google Shape;463;p14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342511" y="4794151"/>
                <a:ext cx="1035994" cy="103599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64" name="Google Shape;464;p14"/>
              <p:cNvGrpSpPr/>
              <p:nvPr/>
            </p:nvGrpSpPr>
            <p:grpSpPr>
              <a:xfrm>
                <a:off x="4850647" y="4729660"/>
                <a:ext cx="540000" cy="540000"/>
                <a:chOff x="7726259" y="967361"/>
                <a:chExt cx="540000" cy="540000"/>
              </a:xfrm>
            </p:grpSpPr>
            <p:sp>
              <p:nvSpPr>
                <p:cNvPr id="465" name="Google Shape;465;p14"/>
                <p:cNvSpPr/>
                <p:nvPr/>
              </p:nvSpPr>
              <p:spPr>
                <a:xfrm>
                  <a:off x="7760405" y="995287"/>
                  <a:ext cx="493712" cy="438442"/>
                </a:xfrm>
                <a:prstGeom prst="ellipse">
                  <a:avLst/>
                </a:prstGeom>
                <a:solidFill>
                  <a:srgbClr val="E6EDFE"/>
                </a:solidFill>
                <a:ln cap="flat" cmpd="sng" w="25400">
                  <a:solidFill>
                    <a:srgbClr val="E6EDF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66" name="Google Shape;466;p14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b="0" l="0" r="0" t="0"/>
                <a:stretch/>
              </p:blipFill>
              <p:spPr>
                <a:xfrm>
                  <a:off x="7726259" y="967361"/>
                  <a:ext cx="540000" cy="54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467" name="Google Shape;467;p14"/>
            <p:cNvSpPr txBox="1"/>
            <p:nvPr/>
          </p:nvSpPr>
          <p:spPr>
            <a:xfrm>
              <a:off x="5428826" y="3711011"/>
              <a:ext cx="874198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WAS 서버</a:t>
              </a:r>
              <a:endParaRPr/>
            </a:p>
          </p:txBody>
        </p:sp>
      </p:grpSp>
      <p:pic>
        <p:nvPicPr>
          <p:cNvPr id="468" name="Google Shape;468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4696905" y="7420617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14"/>
          <p:cNvSpPr txBox="1"/>
          <p:nvPr/>
        </p:nvSpPr>
        <p:spPr>
          <a:xfrm>
            <a:off x="14748234" y="8501069"/>
            <a:ext cx="1018985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DB 서버</a:t>
            </a:r>
            <a:endParaRPr/>
          </a:p>
        </p:txBody>
      </p:sp>
      <p:cxnSp>
        <p:nvCxnSpPr>
          <p:cNvPr id="470" name="Google Shape;470;p14"/>
          <p:cNvCxnSpPr>
            <a:stCxn id="447" idx="2"/>
            <a:endCxn id="448" idx="0"/>
          </p:cNvCxnSpPr>
          <p:nvPr/>
        </p:nvCxnSpPr>
        <p:spPr>
          <a:xfrm>
            <a:off x="3625291" y="5357918"/>
            <a:ext cx="8100" cy="555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1" name="Google Shape;471;p14"/>
          <p:cNvCxnSpPr>
            <a:stCxn id="448" idx="2"/>
            <a:endCxn id="449" idx="0"/>
          </p:cNvCxnSpPr>
          <p:nvPr/>
        </p:nvCxnSpPr>
        <p:spPr>
          <a:xfrm>
            <a:off x="3633421" y="6932397"/>
            <a:ext cx="9300" cy="690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2" name="Google Shape;472;p14"/>
          <p:cNvCxnSpPr>
            <a:stCxn id="449" idx="3"/>
            <a:endCxn id="444" idx="1"/>
          </p:cNvCxnSpPr>
          <p:nvPr/>
        </p:nvCxnSpPr>
        <p:spPr>
          <a:xfrm>
            <a:off x="4122600" y="8102682"/>
            <a:ext cx="832800" cy="2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3" name="Google Shape;473;p14"/>
          <p:cNvCxnSpPr>
            <a:stCxn id="444" idx="3"/>
            <a:endCxn id="445" idx="1"/>
          </p:cNvCxnSpPr>
          <p:nvPr/>
        </p:nvCxnSpPr>
        <p:spPr>
          <a:xfrm flipH="1" rot="10800000">
            <a:off x="6035395" y="8087004"/>
            <a:ext cx="2859900" cy="17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4" name="Google Shape;474;p14"/>
          <p:cNvCxnSpPr>
            <a:stCxn id="445" idx="0"/>
            <a:endCxn id="446" idx="1"/>
          </p:cNvCxnSpPr>
          <p:nvPr/>
        </p:nvCxnSpPr>
        <p:spPr>
          <a:xfrm rot="-5400000">
            <a:off x="7416463" y="4618143"/>
            <a:ext cx="4947600" cy="9102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5" name="Google Shape;475;p14"/>
          <p:cNvCxnSpPr>
            <a:stCxn id="446" idx="2"/>
            <a:endCxn id="452" idx="0"/>
          </p:cNvCxnSpPr>
          <p:nvPr/>
        </p:nvCxnSpPr>
        <p:spPr>
          <a:xfrm flipH="1">
            <a:off x="13222932" y="3558992"/>
            <a:ext cx="13200" cy="662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6" name="Google Shape;476;p14"/>
          <p:cNvCxnSpPr>
            <a:stCxn id="452" idx="2"/>
            <a:endCxn id="453" idx="0"/>
          </p:cNvCxnSpPr>
          <p:nvPr/>
        </p:nvCxnSpPr>
        <p:spPr>
          <a:xfrm>
            <a:off x="13223006" y="5301665"/>
            <a:ext cx="13200" cy="366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77" name="Google Shape;477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2740728" y="7368074"/>
            <a:ext cx="1360404" cy="11589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14"/>
          <p:cNvCxnSpPr>
            <a:stCxn id="453" idx="2"/>
            <a:endCxn id="463" idx="0"/>
          </p:cNvCxnSpPr>
          <p:nvPr/>
        </p:nvCxnSpPr>
        <p:spPr>
          <a:xfrm rot="5400000">
            <a:off x="12066731" y="6199115"/>
            <a:ext cx="621000" cy="17178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9" name="Google Shape;479;p14"/>
          <p:cNvCxnSpPr/>
          <p:nvPr/>
        </p:nvCxnSpPr>
        <p:spPr>
          <a:xfrm flipH="1" rot="10800000">
            <a:off x="12175110" y="7975916"/>
            <a:ext cx="515639" cy="5049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0" name="Google Shape;480;p14"/>
          <p:cNvSpPr txBox="1"/>
          <p:nvPr/>
        </p:nvSpPr>
        <p:spPr>
          <a:xfrm>
            <a:off x="4059649" y="4919403"/>
            <a:ext cx="997086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</a:t>
            </a:r>
            <a:endParaRPr b="1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1" name="Google Shape;481;p14"/>
          <p:cNvSpPr txBox="1"/>
          <p:nvPr/>
        </p:nvSpPr>
        <p:spPr>
          <a:xfrm>
            <a:off x="4068037" y="6248445"/>
            <a:ext cx="982581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인터넷</a:t>
            </a:r>
            <a:endParaRPr/>
          </a:p>
        </p:txBody>
      </p:sp>
      <p:sp>
        <p:nvSpPr>
          <p:cNvPr id="482" name="Google Shape;482;p14"/>
          <p:cNvSpPr txBox="1"/>
          <p:nvPr/>
        </p:nvSpPr>
        <p:spPr>
          <a:xfrm>
            <a:off x="3209104" y="8660369"/>
            <a:ext cx="996614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라우터</a:t>
            </a:r>
            <a:endParaRPr b="1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3" name="Google Shape;483;p14"/>
          <p:cNvSpPr txBox="1"/>
          <p:nvPr/>
        </p:nvSpPr>
        <p:spPr>
          <a:xfrm>
            <a:off x="4820911" y="8660315"/>
            <a:ext cx="1348968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외부 방화벽</a:t>
            </a:r>
            <a:endParaRPr/>
          </a:p>
        </p:txBody>
      </p:sp>
      <p:sp>
        <p:nvSpPr>
          <p:cNvPr id="484" name="Google Shape;484;p14"/>
          <p:cNvSpPr txBox="1"/>
          <p:nvPr/>
        </p:nvSpPr>
        <p:spPr>
          <a:xfrm>
            <a:off x="6371479" y="6805370"/>
            <a:ext cx="629714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IPS</a:t>
            </a:r>
            <a:endParaRPr b="1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p14"/>
          <p:cNvSpPr txBox="1"/>
          <p:nvPr/>
        </p:nvSpPr>
        <p:spPr>
          <a:xfrm>
            <a:off x="9054347" y="8654909"/>
            <a:ext cx="101436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스위치</a:t>
            </a:r>
            <a:endParaRPr/>
          </a:p>
        </p:txBody>
      </p:sp>
      <p:sp>
        <p:nvSpPr>
          <p:cNvPr id="486" name="Google Shape;486;p14"/>
          <p:cNvSpPr txBox="1"/>
          <p:nvPr/>
        </p:nvSpPr>
        <p:spPr>
          <a:xfrm>
            <a:off x="12561554" y="8536568"/>
            <a:ext cx="2043675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DB 접근제어 솔루션</a:t>
            </a:r>
            <a:endParaRPr/>
          </a:p>
        </p:txBody>
      </p:sp>
      <p:sp>
        <p:nvSpPr>
          <p:cNvPr id="487" name="Google Shape;487;p14"/>
          <p:cNvSpPr txBox="1"/>
          <p:nvPr/>
        </p:nvSpPr>
        <p:spPr>
          <a:xfrm>
            <a:off x="13709500" y="6038850"/>
            <a:ext cx="101436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스위치</a:t>
            </a:r>
            <a:endParaRPr/>
          </a:p>
        </p:txBody>
      </p:sp>
      <p:sp>
        <p:nvSpPr>
          <p:cNvPr id="488" name="Google Shape;488;p14"/>
          <p:cNvSpPr txBox="1"/>
          <p:nvPr/>
        </p:nvSpPr>
        <p:spPr>
          <a:xfrm>
            <a:off x="13738058" y="4914630"/>
            <a:ext cx="1348968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내부 방화벽</a:t>
            </a:r>
            <a:endParaRPr/>
          </a:p>
        </p:txBody>
      </p:sp>
      <p:sp>
        <p:nvSpPr>
          <p:cNvPr id="489" name="Google Shape;489;p14"/>
          <p:cNvSpPr txBox="1"/>
          <p:nvPr/>
        </p:nvSpPr>
        <p:spPr>
          <a:xfrm>
            <a:off x="15509329" y="1593005"/>
            <a:ext cx="1348968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DMZ</a:t>
            </a:r>
            <a:endParaRPr b="1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p14"/>
          <p:cNvSpPr txBox="1"/>
          <p:nvPr/>
        </p:nvSpPr>
        <p:spPr>
          <a:xfrm>
            <a:off x="15387433" y="3829628"/>
            <a:ext cx="1348968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내부망</a:t>
            </a:r>
            <a:endParaRPr/>
          </a:p>
        </p:txBody>
      </p:sp>
      <p:cxnSp>
        <p:nvCxnSpPr>
          <p:cNvPr id="491" name="Google Shape;491;p14"/>
          <p:cNvCxnSpPr>
            <a:stCxn id="477" idx="3"/>
            <a:endCxn id="468" idx="1"/>
          </p:cNvCxnSpPr>
          <p:nvPr/>
        </p:nvCxnSpPr>
        <p:spPr>
          <a:xfrm>
            <a:off x="14101132" y="7947534"/>
            <a:ext cx="595800" cy="13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2" name="Google Shape;492;p14"/>
          <p:cNvCxnSpPr>
            <a:endCxn id="484" idx="2"/>
          </p:cNvCxnSpPr>
          <p:nvPr/>
        </p:nvCxnSpPr>
        <p:spPr>
          <a:xfrm rot="10800000">
            <a:off x="6686336" y="7128535"/>
            <a:ext cx="0" cy="971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93" name="Google Shape;493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79467" y="5733072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14"/>
          <p:cNvSpPr txBox="1"/>
          <p:nvPr/>
        </p:nvSpPr>
        <p:spPr>
          <a:xfrm>
            <a:off x="7776866" y="6828683"/>
            <a:ext cx="1348968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방화벽</a:t>
            </a:r>
            <a:endParaRPr/>
          </a:p>
        </p:txBody>
      </p:sp>
      <p:cxnSp>
        <p:nvCxnSpPr>
          <p:cNvPr id="495" name="Google Shape;495;p14"/>
          <p:cNvCxnSpPr/>
          <p:nvPr/>
        </p:nvCxnSpPr>
        <p:spPr>
          <a:xfrm flipH="1" rot="10800000">
            <a:off x="8375604" y="7174701"/>
            <a:ext cx="2" cy="924876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F56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-804933" y="5203657"/>
            <a:ext cx="18029717" cy="748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-283812" y="-1033862"/>
            <a:ext cx="14471284" cy="748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8928" y="5087944"/>
            <a:ext cx="3982628" cy="20356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15"/>
          <p:cNvSpPr txBox="1"/>
          <p:nvPr/>
        </p:nvSpPr>
        <p:spPr>
          <a:xfrm>
            <a:off x="634554" y="5558200"/>
            <a:ext cx="7580732" cy="1000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4" name="Google Shape;504;p15"/>
          <p:cNvSpPr txBox="1"/>
          <p:nvPr/>
        </p:nvSpPr>
        <p:spPr>
          <a:xfrm>
            <a:off x="2302691" y="2977886"/>
            <a:ext cx="4295111" cy="1923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5" name="Google Shape;50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6971" y="9218240"/>
            <a:ext cx="1404383" cy="662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42857" cy="102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16"/>
          <p:cNvSpPr txBox="1"/>
          <p:nvPr/>
        </p:nvSpPr>
        <p:spPr>
          <a:xfrm>
            <a:off x="1028571" y="1428629"/>
            <a:ext cx="5000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61F56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2" name="Google Shape;51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6971" y="9218240"/>
            <a:ext cx="1404383" cy="66258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16"/>
          <p:cNvSpPr txBox="1"/>
          <p:nvPr/>
        </p:nvSpPr>
        <p:spPr>
          <a:xfrm>
            <a:off x="1056171" y="1003838"/>
            <a:ext cx="89153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헬스의 클라우드 보안 컨설팅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4" name="Google Shape;514;p16"/>
          <p:cNvSpPr txBox="1"/>
          <p:nvPr/>
        </p:nvSpPr>
        <p:spPr>
          <a:xfrm>
            <a:off x="4876800" y="2496940"/>
            <a:ext cx="126492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AutoNum type="arabicPeriod"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방대한 데이터(개인정보, 의료정보 등) → 통합적 · 효율적 관리</a:t>
            </a:r>
            <a:endParaRPr sz="3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5" name="Google Shape;515;p16"/>
          <p:cNvSpPr txBox="1"/>
          <p:nvPr/>
        </p:nvSpPr>
        <p:spPr>
          <a:xfrm>
            <a:off x="4876801" y="4130889"/>
            <a:ext cx="126492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추후 서비스 확장 용이</a:t>
            </a:r>
            <a:endParaRPr sz="3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" name="Google Shape;516;p16"/>
          <p:cNvSpPr txBox="1"/>
          <p:nvPr/>
        </p:nvSpPr>
        <p:spPr>
          <a:xfrm>
            <a:off x="4876800" y="5764838"/>
            <a:ext cx="126492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On-premise에서 Cloud로의 이전 시 Cloud의 장점 활용 가능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F56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-804933" y="5203657"/>
            <a:ext cx="18029717" cy="748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-283812" y="-1033862"/>
            <a:ext cx="14471284" cy="748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8928" y="5087944"/>
            <a:ext cx="3982628" cy="20356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7"/>
          <p:cNvSpPr txBox="1"/>
          <p:nvPr/>
        </p:nvSpPr>
        <p:spPr>
          <a:xfrm>
            <a:off x="634554" y="5558200"/>
            <a:ext cx="7580732" cy="1000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p17"/>
          <p:cNvSpPr txBox="1"/>
          <p:nvPr/>
        </p:nvSpPr>
        <p:spPr>
          <a:xfrm>
            <a:off x="2302691" y="2977886"/>
            <a:ext cx="4295111" cy="1923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6" name="Google Shape;526;p17"/>
          <p:cNvSpPr txBox="1"/>
          <p:nvPr/>
        </p:nvSpPr>
        <p:spPr>
          <a:xfrm>
            <a:off x="11580664" y="7398795"/>
            <a:ext cx="582086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보안적 제약 사항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법률적 제약 사항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7" name="Google Shape;52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6971" y="9218240"/>
            <a:ext cx="1404383" cy="662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8"/>
          <p:cNvSpPr txBox="1"/>
          <p:nvPr/>
        </p:nvSpPr>
        <p:spPr>
          <a:xfrm>
            <a:off x="1028571" y="1428629"/>
            <a:ext cx="942857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61F56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보안적 제약 사항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3" name="Google Shape;53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6971" y="9218240"/>
            <a:ext cx="1404383" cy="66258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8"/>
          <p:cNvSpPr txBox="1"/>
          <p:nvPr/>
        </p:nvSpPr>
        <p:spPr>
          <a:xfrm>
            <a:off x="1056171" y="1003838"/>
            <a:ext cx="89153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헬스의 클라우드 보안 컨설팅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5" name="Google Shape;535;p18"/>
          <p:cNvSpPr txBox="1"/>
          <p:nvPr/>
        </p:nvSpPr>
        <p:spPr>
          <a:xfrm>
            <a:off x="1600200" y="2728818"/>
            <a:ext cx="12192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AutoNum type="arabicPeriod"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ISMS-P 인증 필요</a:t>
            </a:r>
            <a:endParaRPr sz="3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AutoNum type="arabicPeriod"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 환경의 취약점 조치 필요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9"/>
          <p:cNvSpPr txBox="1"/>
          <p:nvPr/>
        </p:nvSpPr>
        <p:spPr>
          <a:xfrm>
            <a:off x="1028571" y="1428629"/>
            <a:ext cx="942857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61F56"/>
                </a:solidFill>
                <a:latin typeface="Malgun Gothic"/>
                <a:ea typeface="Malgun Gothic"/>
                <a:cs typeface="Malgun Gothic"/>
                <a:sym typeface="Malgun Gothic"/>
              </a:rPr>
              <a:t>법률적 제약 사항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1" name="Google Shape;54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6971" y="9218240"/>
            <a:ext cx="1404383" cy="662581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19"/>
          <p:cNvSpPr txBox="1"/>
          <p:nvPr/>
        </p:nvSpPr>
        <p:spPr>
          <a:xfrm>
            <a:off x="1056171" y="1003838"/>
            <a:ext cx="89153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헬스의 클라우드 보안 컨설팅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3" name="Google Shape;543;p19"/>
          <p:cNvSpPr txBox="1"/>
          <p:nvPr/>
        </p:nvSpPr>
        <p:spPr>
          <a:xfrm>
            <a:off x="1676400" y="2684417"/>
            <a:ext cx="12192000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AutoNum type="arabicPeriod"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개인정보 보호법</a:t>
            </a:r>
            <a:endParaRPr sz="3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AutoNum type="arabicPeriod"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정보통신망법</a:t>
            </a:r>
            <a:endParaRPr sz="3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AutoNum type="arabicPeriod"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클라우드컴퓨팅 발전 및 이용자 보호에 관한 법률</a:t>
            </a:r>
            <a:endParaRPr sz="3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AutoNum type="arabicPeriod"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위치정보의 보호 및 이용 등에 관한 법률</a:t>
            </a:r>
            <a:endParaRPr sz="3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AutoNum type="arabicPeriod"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의료법</a:t>
            </a:r>
            <a:endParaRPr sz="3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AutoNum type="arabicPeriod"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의료기기법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"/>
          <p:cNvSpPr txBox="1"/>
          <p:nvPr/>
        </p:nvSpPr>
        <p:spPr>
          <a:xfrm>
            <a:off x="1028571" y="1028629"/>
            <a:ext cx="865714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61F56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기획서 이력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9" name="Google Shape;24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6971" y="9218240"/>
            <a:ext cx="1404383" cy="66258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0" name="Google Shape;250;p2"/>
          <p:cNvGraphicFramePr/>
          <p:nvPr/>
        </p:nvGraphicFramePr>
        <p:xfrm>
          <a:off x="1289262" y="24765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{DE8BE18D-E406-4BF9-A9EF-EA0787B2538F}</a:tableStyleId>
              </a:tblPr>
              <a:tblGrid>
                <a:gridCol w="796450"/>
                <a:gridCol w="2070800"/>
                <a:gridCol w="1911500"/>
                <a:gridCol w="7008875"/>
                <a:gridCol w="2080750"/>
                <a:gridCol w="1981200"/>
              </a:tblGrid>
              <a:tr h="495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 날짜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문서 버전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 및 수정 내용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검토자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6092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1"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2022.04.27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Ver0.1.0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템플릿 작성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석우영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김백현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1"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2022.04.28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Ver0.1.1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문서 초안 작성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석우영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김백현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1"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2022.04.29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Ver0.1.2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문서 내용 작성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석우영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김백현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1"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2022.05.03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Ver0.1.3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 수정 및 추진 일정 작성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석우영 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김백현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b="1"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2022.05.04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Ver.0.1.4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구성도 추가 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김백현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b="1"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 b="1"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F56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-804933" y="5203657"/>
            <a:ext cx="18029717" cy="748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-283812" y="-1033862"/>
            <a:ext cx="14471284" cy="7484489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20"/>
          <p:cNvSpPr txBox="1"/>
          <p:nvPr/>
        </p:nvSpPr>
        <p:spPr>
          <a:xfrm>
            <a:off x="634554" y="5558200"/>
            <a:ext cx="7580732" cy="1000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추진 일정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1" name="Google Shape;55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6971" y="9218240"/>
            <a:ext cx="1404383" cy="662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8928" y="5087944"/>
            <a:ext cx="3982628" cy="20356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20"/>
          <p:cNvSpPr txBox="1"/>
          <p:nvPr/>
        </p:nvSpPr>
        <p:spPr>
          <a:xfrm>
            <a:off x="2302691" y="2977886"/>
            <a:ext cx="4295111" cy="1923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649343" y="7409436"/>
            <a:ext cx="14105573" cy="13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2656070" y="7781909"/>
            <a:ext cx="14105573" cy="13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656070" y="8139560"/>
            <a:ext cx="14105573" cy="13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655038" y="8504494"/>
            <a:ext cx="14105573" cy="13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655038" y="8873553"/>
            <a:ext cx="14105573" cy="13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2675118" y="9257120"/>
            <a:ext cx="3104185" cy="2924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5" name="Google Shape;565;p21"/>
          <p:cNvGrpSpPr/>
          <p:nvPr/>
        </p:nvGrpSpPr>
        <p:grpSpPr>
          <a:xfrm>
            <a:off x="275131" y="317621"/>
            <a:ext cx="8200121" cy="8200121"/>
            <a:chOff x="275131" y="317621"/>
            <a:chExt cx="8200121" cy="8200121"/>
          </a:xfrm>
        </p:grpSpPr>
        <p:pic>
          <p:nvPicPr>
            <p:cNvPr id="566" name="Google Shape;566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2700000">
              <a:off x="658481" y="2336031"/>
              <a:ext cx="7433421" cy="4163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Google Shape;567;p2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2700000">
              <a:off x="2403609" y="3263629"/>
              <a:ext cx="3716710" cy="20816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8" name="Google Shape;568;p21"/>
          <p:cNvGrpSpPr/>
          <p:nvPr/>
        </p:nvGrpSpPr>
        <p:grpSpPr>
          <a:xfrm>
            <a:off x="2474529" y="317621"/>
            <a:ext cx="8200121" cy="8200121"/>
            <a:chOff x="2474529" y="317621"/>
            <a:chExt cx="8200121" cy="8200121"/>
          </a:xfrm>
        </p:grpSpPr>
        <p:pic>
          <p:nvPicPr>
            <p:cNvPr id="569" name="Google Shape;569;p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2700000">
              <a:off x="2857879" y="2336031"/>
              <a:ext cx="7433421" cy="4163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2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2700000">
              <a:off x="4603007" y="3263629"/>
              <a:ext cx="3716710" cy="20816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1" name="Google Shape;571;p21"/>
          <p:cNvGrpSpPr/>
          <p:nvPr/>
        </p:nvGrpSpPr>
        <p:grpSpPr>
          <a:xfrm>
            <a:off x="4673926" y="317621"/>
            <a:ext cx="8200121" cy="8200121"/>
            <a:chOff x="4673926" y="317621"/>
            <a:chExt cx="8200121" cy="8200121"/>
          </a:xfrm>
        </p:grpSpPr>
        <p:pic>
          <p:nvPicPr>
            <p:cNvPr id="572" name="Google Shape;572;p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2700000">
              <a:off x="5057276" y="2336031"/>
              <a:ext cx="7433421" cy="4163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Google Shape;573;p2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 rot="2700000">
              <a:off x="6802405" y="3263629"/>
              <a:ext cx="3716710" cy="20816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4" name="Google Shape;574;p21"/>
          <p:cNvGrpSpPr/>
          <p:nvPr/>
        </p:nvGrpSpPr>
        <p:grpSpPr>
          <a:xfrm>
            <a:off x="6873324" y="317621"/>
            <a:ext cx="8200121" cy="8200121"/>
            <a:chOff x="6873324" y="317621"/>
            <a:chExt cx="8200121" cy="8200121"/>
          </a:xfrm>
        </p:grpSpPr>
        <p:pic>
          <p:nvPicPr>
            <p:cNvPr id="575" name="Google Shape;575;p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2700000">
              <a:off x="7256674" y="2336031"/>
              <a:ext cx="7433421" cy="4163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2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 rot="2700000">
              <a:off x="9001803" y="3263629"/>
              <a:ext cx="3716710" cy="20816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7" name="Google Shape;577;p21"/>
          <p:cNvGrpSpPr/>
          <p:nvPr/>
        </p:nvGrpSpPr>
        <p:grpSpPr>
          <a:xfrm>
            <a:off x="9072722" y="317621"/>
            <a:ext cx="8200121" cy="8200121"/>
            <a:chOff x="9072722" y="317621"/>
            <a:chExt cx="8200121" cy="8200121"/>
          </a:xfrm>
        </p:grpSpPr>
        <p:pic>
          <p:nvPicPr>
            <p:cNvPr id="578" name="Google Shape;578;p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2700000">
              <a:off x="9456072" y="2336031"/>
              <a:ext cx="7433421" cy="4163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2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rot="2700000">
              <a:off x="11201200" y="3263629"/>
              <a:ext cx="3716710" cy="20816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0" name="Google Shape;580;p21"/>
          <p:cNvGrpSpPr/>
          <p:nvPr/>
        </p:nvGrpSpPr>
        <p:grpSpPr>
          <a:xfrm>
            <a:off x="4521722" y="9275365"/>
            <a:ext cx="269820" cy="269820"/>
            <a:chOff x="4521722" y="9275365"/>
            <a:chExt cx="269820" cy="269820"/>
          </a:xfrm>
        </p:grpSpPr>
        <p:pic>
          <p:nvPicPr>
            <p:cNvPr id="581" name="Google Shape;581;p2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521722" y="9275365"/>
              <a:ext cx="269820" cy="269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p2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581839" y="9335482"/>
              <a:ext cx="134910" cy="1349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3" name="Google Shape;583;p2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10800000">
            <a:off x="2853175" y="9340845"/>
            <a:ext cx="862473" cy="124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649343" y="7038089"/>
            <a:ext cx="14105573" cy="13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2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10800000">
            <a:off x="14863220" y="8839972"/>
            <a:ext cx="1888670" cy="196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6" name="Google Shape;586;p21"/>
          <p:cNvGrpSpPr/>
          <p:nvPr/>
        </p:nvGrpSpPr>
        <p:grpSpPr>
          <a:xfrm>
            <a:off x="16355518" y="8659916"/>
            <a:ext cx="552568" cy="552568"/>
            <a:chOff x="16355518" y="8659916"/>
            <a:chExt cx="552568" cy="552568"/>
          </a:xfrm>
        </p:grpSpPr>
        <p:pic>
          <p:nvPicPr>
            <p:cNvPr id="587" name="Google Shape;587;p2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6355518" y="8659916"/>
              <a:ext cx="552568" cy="5525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p2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6478632" y="8783030"/>
              <a:ext cx="276284" cy="2762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9" name="Google Shape;589;p2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rot="10800000">
            <a:off x="9220570" y="8091941"/>
            <a:ext cx="3006625" cy="1868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0" name="Google Shape;590;p21"/>
          <p:cNvGrpSpPr/>
          <p:nvPr/>
        </p:nvGrpSpPr>
        <p:grpSpPr>
          <a:xfrm>
            <a:off x="11903987" y="7921208"/>
            <a:ext cx="552568" cy="552568"/>
            <a:chOff x="11903987" y="7921208"/>
            <a:chExt cx="552568" cy="552568"/>
          </a:xfrm>
        </p:grpSpPr>
        <p:pic>
          <p:nvPicPr>
            <p:cNvPr id="591" name="Google Shape;591;p2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1903987" y="7921208"/>
              <a:ext cx="552568" cy="5525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2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2027101" y="8044322"/>
              <a:ext cx="276284" cy="2762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3" name="Google Shape;593;p2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 rot="10800000">
            <a:off x="6034282" y="7724766"/>
            <a:ext cx="3356423" cy="196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4" name="Google Shape;594;p21"/>
          <p:cNvGrpSpPr/>
          <p:nvPr/>
        </p:nvGrpSpPr>
        <p:grpSpPr>
          <a:xfrm>
            <a:off x="9083686" y="7563557"/>
            <a:ext cx="552568" cy="552568"/>
            <a:chOff x="9083686" y="7563557"/>
            <a:chExt cx="552568" cy="552568"/>
          </a:xfrm>
        </p:grpSpPr>
        <p:pic>
          <p:nvPicPr>
            <p:cNvPr id="595" name="Google Shape;595;p2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9083686" y="7563557"/>
              <a:ext cx="552568" cy="5525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2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9206800" y="7686671"/>
              <a:ext cx="276284" cy="2762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7" name="Google Shape;597;p2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 rot="10800000">
            <a:off x="4089137" y="7368128"/>
            <a:ext cx="1977388" cy="196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8" name="Google Shape;598;p21"/>
          <p:cNvGrpSpPr/>
          <p:nvPr/>
        </p:nvGrpSpPr>
        <p:grpSpPr>
          <a:xfrm>
            <a:off x="5675453" y="7207120"/>
            <a:ext cx="552568" cy="552568"/>
            <a:chOff x="5675453" y="7207120"/>
            <a:chExt cx="552568" cy="552568"/>
          </a:xfrm>
        </p:grpSpPr>
        <p:pic>
          <p:nvPicPr>
            <p:cNvPr id="599" name="Google Shape;599;p2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675453" y="7207120"/>
              <a:ext cx="552568" cy="5525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21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5798567" y="7330234"/>
              <a:ext cx="276284" cy="2762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1" name="Google Shape;601;p2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 rot="10800000">
            <a:off x="2657639" y="7002387"/>
            <a:ext cx="1851633" cy="196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2" name="Google Shape;602;p21"/>
          <p:cNvGrpSpPr/>
          <p:nvPr/>
        </p:nvGrpSpPr>
        <p:grpSpPr>
          <a:xfrm>
            <a:off x="4107201" y="6841380"/>
            <a:ext cx="552568" cy="552568"/>
            <a:chOff x="4107201" y="6841380"/>
            <a:chExt cx="552568" cy="552568"/>
          </a:xfrm>
        </p:grpSpPr>
        <p:pic>
          <p:nvPicPr>
            <p:cNvPr id="603" name="Google Shape;603;p2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107201" y="6841380"/>
              <a:ext cx="552568" cy="5525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21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4230315" y="6964494"/>
              <a:ext cx="276284" cy="2762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5" name="Google Shape;605;p21"/>
          <p:cNvSpPr txBox="1"/>
          <p:nvPr/>
        </p:nvSpPr>
        <p:spPr>
          <a:xfrm>
            <a:off x="2610429" y="6479465"/>
            <a:ext cx="13910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4월 5째주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6" name="Google Shape;606;p21"/>
          <p:cNvSpPr txBox="1"/>
          <p:nvPr/>
        </p:nvSpPr>
        <p:spPr>
          <a:xfrm>
            <a:off x="2821010" y="6972300"/>
            <a:ext cx="77142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Planning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7" name="Google Shape;607;p21"/>
          <p:cNvSpPr txBox="1"/>
          <p:nvPr/>
        </p:nvSpPr>
        <p:spPr>
          <a:xfrm>
            <a:off x="4257190" y="7320290"/>
            <a:ext cx="124342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Analysis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8" name="Google Shape;608;p21"/>
          <p:cNvSpPr txBox="1"/>
          <p:nvPr/>
        </p:nvSpPr>
        <p:spPr>
          <a:xfrm>
            <a:off x="6203276" y="7701290"/>
            <a:ext cx="133926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Architecture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p21"/>
          <p:cNvSpPr txBox="1"/>
          <p:nvPr/>
        </p:nvSpPr>
        <p:spPr>
          <a:xfrm>
            <a:off x="9277076" y="8039100"/>
            <a:ext cx="14706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Build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p21"/>
          <p:cNvSpPr txBox="1"/>
          <p:nvPr/>
        </p:nvSpPr>
        <p:spPr>
          <a:xfrm>
            <a:off x="14935200" y="8801100"/>
            <a:ext cx="64285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Launch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p21"/>
          <p:cNvSpPr txBox="1"/>
          <p:nvPr/>
        </p:nvSpPr>
        <p:spPr>
          <a:xfrm>
            <a:off x="3835810" y="9302937"/>
            <a:ext cx="13855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진행기간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2" name="Google Shape;612;p21"/>
          <p:cNvSpPr txBox="1"/>
          <p:nvPr/>
        </p:nvSpPr>
        <p:spPr>
          <a:xfrm>
            <a:off x="4829201" y="9302935"/>
            <a:ext cx="13855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진행완료지점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3" name="Google Shape;613;p21"/>
          <p:cNvSpPr txBox="1"/>
          <p:nvPr/>
        </p:nvSpPr>
        <p:spPr>
          <a:xfrm>
            <a:off x="1028571" y="1428629"/>
            <a:ext cx="713935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61F56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추진 일정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4" name="Google Shape;614;p21"/>
          <p:cNvSpPr txBox="1"/>
          <p:nvPr/>
        </p:nvSpPr>
        <p:spPr>
          <a:xfrm>
            <a:off x="4179482" y="6479465"/>
            <a:ext cx="13910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5월 1째주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p21"/>
          <p:cNvSpPr txBox="1"/>
          <p:nvPr/>
        </p:nvSpPr>
        <p:spPr>
          <a:xfrm>
            <a:off x="5616446" y="6479465"/>
            <a:ext cx="13910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5월 2째주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6" name="Google Shape;616;p21"/>
          <p:cNvSpPr txBox="1"/>
          <p:nvPr/>
        </p:nvSpPr>
        <p:spPr>
          <a:xfrm>
            <a:off x="7204995" y="6479465"/>
            <a:ext cx="13910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5월 3째주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7" name="Google Shape;617;p21"/>
          <p:cNvSpPr txBox="1"/>
          <p:nvPr/>
        </p:nvSpPr>
        <p:spPr>
          <a:xfrm>
            <a:off x="8869007" y="6479465"/>
            <a:ext cx="13910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5월 4째주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8" name="Google Shape;618;p21"/>
          <p:cNvSpPr txBox="1"/>
          <p:nvPr/>
        </p:nvSpPr>
        <p:spPr>
          <a:xfrm>
            <a:off x="10478941" y="6468033"/>
            <a:ext cx="13910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6월 1째주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9" name="Google Shape;619;p21"/>
          <p:cNvSpPr txBox="1"/>
          <p:nvPr/>
        </p:nvSpPr>
        <p:spPr>
          <a:xfrm>
            <a:off x="12063986" y="6479465"/>
            <a:ext cx="13910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6월 2째주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0" name="Google Shape;620;p21"/>
          <p:cNvSpPr txBox="1"/>
          <p:nvPr/>
        </p:nvSpPr>
        <p:spPr>
          <a:xfrm>
            <a:off x="13791702" y="6479465"/>
            <a:ext cx="13910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6월 3째주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1" name="Google Shape;621;p2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316971" y="9218240"/>
            <a:ext cx="1404383" cy="662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2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284411" y="3301882"/>
            <a:ext cx="931903" cy="79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21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 rot="10800000">
            <a:off x="12130809" y="8475922"/>
            <a:ext cx="3294641" cy="1932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1"/>
          <p:cNvGrpSpPr/>
          <p:nvPr/>
        </p:nvGrpSpPr>
        <p:grpSpPr>
          <a:xfrm>
            <a:off x="15067006" y="8313188"/>
            <a:ext cx="552568" cy="552568"/>
            <a:chOff x="15067006" y="8313188"/>
            <a:chExt cx="552568" cy="552568"/>
          </a:xfrm>
        </p:grpSpPr>
        <p:pic>
          <p:nvPicPr>
            <p:cNvPr id="625" name="Google Shape;625;p2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5067006" y="8313188"/>
              <a:ext cx="552568" cy="5525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" name="Google Shape;626;p21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15190120" y="8436303"/>
              <a:ext cx="276284" cy="2762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7" name="Google Shape;627;p21"/>
          <p:cNvSpPr txBox="1"/>
          <p:nvPr/>
        </p:nvSpPr>
        <p:spPr>
          <a:xfrm>
            <a:off x="12359535" y="8420100"/>
            <a:ext cx="1200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Diagnosis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8" name="Google Shape;628;p21"/>
          <p:cNvGrpSpPr/>
          <p:nvPr/>
        </p:nvGrpSpPr>
        <p:grpSpPr>
          <a:xfrm>
            <a:off x="11168174" y="170682"/>
            <a:ext cx="8200121" cy="8200121"/>
            <a:chOff x="11168174" y="170682"/>
            <a:chExt cx="8200121" cy="8200121"/>
          </a:xfrm>
        </p:grpSpPr>
        <p:pic>
          <p:nvPicPr>
            <p:cNvPr id="629" name="Google Shape;629;p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2700000">
              <a:off x="11551524" y="2189092"/>
              <a:ext cx="7433421" cy="4163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" name="Google Shape;630;p21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 rot="2700000">
              <a:off x="13296652" y="3116690"/>
              <a:ext cx="3716710" cy="2081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1" name="Google Shape;631;p21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4599634" y="3382766"/>
            <a:ext cx="725334" cy="725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21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5606554" y="3301882"/>
            <a:ext cx="705441" cy="806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21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7818725" y="3389651"/>
            <a:ext cx="842035" cy="68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1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9962889" y="3250376"/>
            <a:ext cx="897269" cy="907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1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2246328" y="3329421"/>
            <a:ext cx="813228" cy="816824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21"/>
          <p:cNvSpPr txBox="1"/>
          <p:nvPr/>
        </p:nvSpPr>
        <p:spPr>
          <a:xfrm>
            <a:off x="15348912" y="6479467"/>
            <a:ext cx="13910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6월 4째주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p21"/>
          <p:cNvSpPr txBox="1"/>
          <p:nvPr/>
        </p:nvSpPr>
        <p:spPr>
          <a:xfrm>
            <a:off x="3348639" y="4267669"/>
            <a:ext cx="175714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Planning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8" name="Google Shape;638;p21"/>
          <p:cNvSpPr txBox="1"/>
          <p:nvPr/>
        </p:nvSpPr>
        <p:spPr>
          <a:xfrm>
            <a:off x="4227210" y="4895048"/>
            <a:ext cx="1696386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선정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 계획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계획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9" name="Google Shape;639;p21"/>
          <p:cNvSpPr txBox="1"/>
          <p:nvPr/>
        </p:nvSpPr>
        <p:spPr>
          <a:xfrm>
            <a:off x="5622000" y="4285410"/>
            <a:ext cx="175714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Analysis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p21"/>
          <p:cNvSpPr txBox="1"/>
          <p:nvPr/>
        </p:nvSpPr>
        <p:spPr>
          <a:xfrm>
            <a:off x="6308199" y="4908140"/>
            <a:ext cx="1981194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법률 조사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기능 분석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 솔루션 조사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p21"/>
          <p:cNvSpPr txBox="1"/>
          <p:nvPr/>
        </p:nvSpPr>
        <p:spPr>
          <a:xfrm>
            <a:off x="7439331" y="4304455"/>
            <a:ext cx="244285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Architecture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2" name="Google Shape;642;p21"/>
          <p:cNvSpPr txBox="1"/>
          <p:nvPr/>
        </p:nvSpPr>
        <p:spPr>
          <a:xfrm>
            <a:off x="8511392" y="4897625"/>
            <a:ext cx="1981194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표준 아키텍처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예상 비용 측정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3" name="Google Shape;643;p21"/>
          <p:cNvSpPr txBox="1"/>
          <p:nvPr/>
        </p:nvSpPr>
        <p:spPr>
          <a:xfrm>
            <a:off x="9638762" y="4318229"/>
            <a:ext cx="244285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Build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4" name="Google Shape;644;p21"/>
          <p:cNvSpPr txBox="1"/>
          <p:nvPr/>
        </p:nvSpPr>
        <p:spPr>
          <a:xfrm>
            <a:off x="10669454" y="5010718"/>
            <a:ext cx="2303349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Cloud 구축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5" name="Google Shape;645;p21"/>
          <p:cNvSpPr txBox="1"/>
          <p:nvPr/>
        </p:nvSpPr>
        <p:spPr>
          <a:xfrm>
            <a:off x="11824381" y="4318229"/>
            <a:ext cx="244285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Diagnosis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6" name="Google Shape;646;p21"/>
          <p:cNvSpPr txBox="1"/>
          <p:nvPr/>
        </p:nvSpPr>
        <p:spPr>
          <a:xfrm>
            <a:off x="13059556" y="4897625"/>
            <a:ext cx="221978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취약점 진단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취약점 조치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21"/>
          <p:cNvSpPr txBox="1"/>
          <p:nvPr/>
        </p:nvSpPr>
        <p:spPr>
          <a:xfrm>
            <a:off x="14359333" y="4304457"/>
            <a:ext cx="244285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Launch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8" name="Google Shape;648;p21"/>
          <p:cNvSpPr txBox="1"/>
          <p:nvPr/>
        </p:nvSpPr>
        <p:spPr>
          <a:xfrm>
            <a:off x="15275062" y="4897625"/>
            <a:ext cx="221978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문서 정리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발표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9" name="Google Shape;649;p21"/>
          <p:cNvSpPr txBox="1"/>
          <p:nvPr/>
        </p:nvSpPr>
        <p:spPr>
          <a:xfrm>
            <a:off x="1056171" y="1003838"/>
            <a:ext cx="89153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헬스의 클라우드 보안 컨설팅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F56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-3410576" y="5382909"/>
            <a:ext cx="17225349" cy="7271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-2996573" y="-693878"/>
            <a:ext cx="14398364" cy="727158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22"/>
          <p:cNvSpPr txBox="1"/>
          <p:nvPr/>
        </p:nvSpPr>
        <p:spPr>
          <a:xfrm>
            <a:off x="3659838" y="3994314"/>
            <a:ext cx="1369171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you.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7" name="Google Shape;65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6971" y="9218240"/>
            <a:ext cx="1404383" cy="662581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22"/>
          <p:cNvSpPr txBox="1"/>
          <p:nvPr/>
        </p:nvSpPr>
        <p:spPr>
          <a:xfrm>
            <a:off x="8405912" y="3763481"/>
            <a:ext cx="89153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헬스의 클라우드 보안 컨설팅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7837657" y="-289008"/>
            <a:ext cx="12244245" cy="685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5669632" y="4458593"/>
            <a:ext cx="14784245" cy="685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723810"/>
            <a:ext cx="18285714" cy="15619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3"/>
          <p:cNvGrpSpPr/>
          <p:nvPr/>
        </p:nvGrpSpPr>
        <p:grpSpPr>
          <a:xfrm>
            <a:off x="4148537" y="5624888"/>
            <a:ext cx="1825322" cy="1825322"/>
            <a:chOff x="4148537" y="5624888"/>
            <a:chExt cx="1825322" cy="1825322"/>
          </a:xfrm>
        </p:grpSpPr>
        <p:pic>
          <p:nvPicPr>
            <p:cNvPr id="259" name="Google Shape;259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2700000">
              <a:off x="4271922" y="6036127"/>
              <a:ext cx="1578551" cy="1002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2700000">
              <a:off x="4639286" y="6259564"/>
              <a:ext cx="789275" cy="5014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1" name="Google Shape;261;p3"/>
          <p:cNvGrpSpPr/>
          <p:nvPr/>
        </p:nvGrpSpPr>
        <p:grpSpPr>
          <a:xfrm>
            <a:off x="599515" y="5624888"/>
            <a:ext cx="1825322" cy="1825322"/>
            <a:chOff x="599515" y="5624888"/>
            <a:chExt cx="1825322" cy="1825322"/>
          </a:xfrm>
        </p:grpSpPr>
        <p:pic>
          <p:nvPicPr>
            <p:cNvPr id="262" name="Google Shape;262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2700000">
              <a:off x="722900" y="6036127"/>
              <a:ext cx="1578551" cy="1002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-2700000">
              <a:off x="1090264" y="6259564"/>
              <a:ext cx="789275" cy="5014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4" name="Google Shape;264;p3"/>
          <p:cNvGrpSpPr/>
          <p:nvPr/>
        </p:nvGrpSpPr>
        <p:grpSpPr>
          <a:xfrm>
            <a:off x="4148537" y="3281962"/>
            <a:ext cx="1825322" cy="1825322"/>
            <a:chOff x="4148537" y="3281962"/>
            <a:chExt cx="1825322" cy="1825322"/>
          </a:xfrm>
        </p:grpSpPr>
        <p:pic>
          <p:nvPicPr>
            <p:cNvPr id="265" name="Google Shape;265;p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-2700000">
              <a:off x="4271922" y="3693201"/>
              <a:ext cx="1578551" cy="1002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-2700000">
              <a:off x="4639286" y="3916638"/>
              <a:ext cx="789275" cy="5014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7" name="Google Shape;267;p3"/>
          <p:cNvGrpSpPr/>
          <p:nvPr/>
        </p:nvGrpSpPr>
        <p:grpSpPr>
          <a:xfrm>
            <a:off x="599515" y="3281962"/>
            <a:ext cx="1825322" cy="1825322"/>
            <a:chOff x="599515" y="3281962"/>
            <a:chExt cx="1825322" cy="1825322"/>
          </a:xfrm>
        </p:grpSpPr>
        <p:pic>
          <p:nvPicPr>
            <p:cNvPr id="268" name="Google Shape;268;p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 rot="-2700000">
              <a:off x="722900" y="3693201"/>
              <a:ext cx="1578551" cy="1002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 rot="-2700000">
              <a:off x="1090264" y="3916638"/>
              <a:ext cx="789275" cy="5014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0" name="Google Shape;270;p3"/>
          <p:cNvGrpSpPr/>
          <p:nvPr/>
        </p:nvGrpSpPr>
        <p:grpSpPr>
          <a:xfrm>
            <a:off x="7695431" y="3281962"/>
            <a:ext cx="1825322" cy="1825322"/>
            <a:chOff x="7695431" y="3281962"/>
            <a:chExt cx="1825322" cy="1825322"/>
          </a:xfrm>
        </p:grpSpPr>
        <p:pic>
          <p:nvPicPr>
            <p:cNvPr id="271" name="Google Shape;271;p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rot="-2700000">
              <a:off x="7818816" y="3693201"/>
              <a:ext cx="1578551" cy="1002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 rot="-2700000">
              <a:off x="8186180" y="3916638"/>
              <a:ext cx="789275" cy="5014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3" name="Google Shape;273;p3"/>
          <p:cNvSpPr txBox="1"/>
          <p:nvPr/>
        </p:nvSpPr>
        <p:spPr>
          <a:xfrm>
            <a:off x="4217900" y="6065324"/>
            <a:ext cx="113621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E7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3"/>
          <p:cNvSpPr txBox="1"/>
          <p:nvPr/>
        </p:nvSpPr>
        <p:spPr>
          <a:xfrm>
            <a:off x="668881" y="6065324"/>
            <a:ext cx="113621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E7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3"/>
          <p:cNvSpPr txBox="1"/>
          <p:nvPr/>
        </p:nvSpPr>
        <p:spPr>
          <a:xfrm>
            <a:off x="7929581" y="3722390"/>
            <a:ext cx="97142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E7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3"/>
          <p:cNvSpPr txBox="1"/>
          <p:nvPr/>
        </p:nvSpPr>
        <p:spPr>
          <a:xfrm>
            <a:off x="4382686" y="3722390"/>
            <a:ext cx="97142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E7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3"/>
          <p:cNvSpPr txBox="1"/>
          <p:nvPr/>
        </p:nvSpPr>
        <p:spPr>
          <a:xfrm>
            <a:off x="664840" y="3722396"/>
            <a:ext cx="113621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E7EE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3"/>
          <p:cNvSpPr txBox="1"/>
          <p:nvPr/>
        </p:nvSpPr>
        <p:spPr>
          <a:xfrm>
            <a:off x="2011629" y="6886249"/>
            <a:ext cx="34314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보안적 제약사항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법률적 제약사항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3"/>
          <p:cNvSpPr txBox="1"/>
          <p:nvPr/>
        </p:nvSpPr>
        <p:spPr>
          <a:xfrm>
            <a:off x="5570171" y="4607177"/>
            <a:ext cx="3417188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서비스 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3"/>
          <p:cNvSpPr txBox="1"/>
          <p:nvPr/>
        </p:nvSpPr>
        <p:spPr>
          <a:xfrm>
            <a:off x="2011629" y="4653799"/>
            <a:ext cx="34314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소개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 분담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p3"/>
          <p:cNvSpPr txBox="1"/>
          <p:nvPr/>
        </p:nvSpPr>
        <p:spPr>
          <a:xfrm>
            <a:off x="5564695" y="6254962"/>
            <a:ext cx="34254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61F56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추진 일정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3"/>
          <p:cNvSpPr txBox="1"/>
          <p:nvPr/>
        </p:nvSpPr>
        <p:spPr>
          <a:xfrm>
            <a:off x="2015667" y="6254962"/>
            <a:ext cx="34254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61F56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제약 사항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3"/>
          <p:cNvSpPr txBox="1"/>
          <p:nvPr/>
        </p:nvSpPr>
        <p:spPr>
          <a:xfrm>
            <a:off x="5564686" y="3911257"/>
            <a:ext cx="34254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61F56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소개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3"/>
          <p:cNvSpPr txBox="1"/>
          <p:nvPr/>
        </p:nvSpPr>
        <p:spPr>
          <a:xfrm>
            <a:off x="2011629" y="3922676"/>
            <a:ext cx="343147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61F56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 소개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3"/>
          <p:cNvSpPr txBox="1"/>
          <p:nvPr/>
        </p:nvSpPr>
        <p:spPr>
          <a:xfrm>
            <a:off x="1028571" y="1028629"/>
            <a:ext cx="865714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061F56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3"/>
          <p:cNvSpPr txBox="1"/>
          <p:nvPr/>
        </p:nvSpPr>
        <p:spPr>
          <a:xfrm>
            <a:off x="9111581" y="3912047"/>
            <a:ext cx="34254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61F56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7" name="Google Shape;287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316971" y="9218240"/>
            <a:ext cx="1404383" cy="662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F56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-804933" y="5203657"/>
            <a:ext cx="18029717" cy="748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-283812" y="-1033862"/>
            <a:ext cx="14471284" cy="748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8928" y="5087944"/>
            <a:ext cx="3982628" cy="20356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"/>
          <p:cNvSpPr txBox="1"/>
          <p:nvPr/>
        </p:nvSpPr>
        <p:spPr>
          <a:xfrm>
            <a:off x="11580664" y="7398784"/>
            <a:ext cx="582086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소개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 분담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p4"/>
          <p:cNvSpPr txBox="1"/>
          <p:nvPr/>
        </p:nvSpPr>
        <p:spPr>
          <a:xfrm>
            <a:off x="1435451" y="5616314"/>
            <a:ext cx="602958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 소개</a:t>
            </a:r>
            <a:endParaRPr b="1" sz="6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4"/>
          <p:cNvSpPr txBox="1"/>
          <p:nvPr/>
        </p:nvSpPr>
        <p:spPr>
          <a:xfrm>
            <a:off x="2302687" y="2977888"/>
            <a:ext cx="4295111" cy="1923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8" name="Google Shape;29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6971" y="9218240"/>
            <a:ext cx="1404383" cy="662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F56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-734111" y="267265"/>
            <a:ext cx="4196651" cy="23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100000">
            <a:off x="512436" y="189462"/>
            <a:ext cx="4334249" cy="2427522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"/>
          <p:cNvSpPr txBox="1"/>
          <p:nvPr/>
        </p:nvSpPr>
        <p:spPr>
          <a:xfrm>
            <a:off x="1114286" y="1538324"/>
            <a:ext cx="89153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헬스의 클라우드 보안 컨설팅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5"/>
          <p:cNvSpPr txBox="1"/>
          <p:nvPr/>
        </p:nvSpPr>
        <p:spPr>
          <a:xfrm>
            <a:off x="1114286" y="1951743"/>
            <a:ext cx="942857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소개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" name="Google Shape;30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6971" y="9218240"/>
            <a:ext cx="1404383" cy="662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4458" y="3421283"/>
            <a:ext cx="2228635" cy="2861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49403" y="3421284"/>
            <a:ext cx="2149830" cy="286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85525" y="3420710"/>
            <a:ext cx="2086760" cy="2861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488288" y="3416672"/>
            <a:ext cx="2171011" cy="2892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187335" y="3421284"/>
            <a:ext cx="2171011" cy="2892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18085" y="3404972"/>
            <a:ext cx="2181344" cy="290845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"/>
          <p:cNvSpPr txBox="1"/>
          <p:nvPr/>
        </p:nvSpPr>
        <p:spPr>
          <a:xfrm>
            <a:off x="934458" y="6546053"/>
            <a:ext cx="22286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김백현</a:t>
            </a:r>
            <a:endParaRPr/>
          </a:p>
        </p:txBody>
      </p:sp>
      <p:sp>
        <p:nvSpPr>
          <p:cNvPr id="315" name="Google Shape;315;p5"/>
          <p:cNvSpPr txBox="1"/>
          <p:nvPr/>
        </p:nvSpPr>
        <p:spPr>
          <a:xfrm>
            <a:off x="3810000" y="6546053"/>
            <a:ext cx="22286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고해준</a:t>
            </a:r>
            <a:endParaRPr/>
          </a:p>
        </p:txBody>
      </p:sp>
      <p:sp>
        <p:nvSpPr>
          <p:cNvPr id="316" name="Google Shape;316;p5"/>
          <p:cNvSpPr txBox="1"/>
          <p:nvPr/>
        </p:nvSpPr>
        <p:spPr>
          <a:xfrm>
            <a:off x="9459478" y="6529742"/>
            <a:ext cx="22286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김우중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p5"/>
          <p:cNvSpPr txBox="1"/>
          <p:nvPr/>
        </p:nvSpPr>
        <p:spPr>
          <a:xfrm>
            <a:off x="6653525" y="6529741"/>
            <a:ext cx="22286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김다빈</a:t>
            </a:r>
            <a:endParaRPr/>
          </a:p>
        </p:txBody>
      </p:sp>
      <p:sp>
        <p:nvSpPr>
          <p:cNvPr id="318" name="Google Shape;318;p5"/>
          <p:cNvSpPr txBox="1"/>
          <p:nvPr/>
        </p:nvSpPr>
        <p:spPr>
          <a:xfrm>
            <a:off x="12164225" y="6546053"/>
            <a:ext cx="22286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도규탁</a:t>
            </a:r>
            <a:endParaRPr/>
          </a:p>
        </p:txBody>
      </p:sp>
      <p:sp>
        <p:nvSpPr>
          <p:cNvPr id="319" name="Google Shape;319;p5"/>
          <p:cNvSpPr txBox="1"/>
          <p:nvPr/>
        </p:nvSpPr>
        <p:spPr>
          <a:xfrm>
            <a:off x="14992565" y="6546053"/>
            <a:ext cx="22286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석우영</a:t>
            </a:r>
            <a:endParaRPr/>
          </a:p>
        </p:txBody>
      </p:sp>
      <p:sp>
        <p:nvSpPr>
          <p:cNvPr id="320" name="Google Shape;320;p5"/>
          <p:cNvSpPr txBox="1"/>
          <p:nvPr/>
        </p:nvSpPr>
        <p:spPr>
          <a:xfrm>
            <a:off x="733791" y="7228136"/>
            <a:ext cx="257074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총괄·관리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KISA 기준 취약점 진단</a:t>
            </a:r>
            <a:endParaRPr/>
          </a:p>
        </p:txBody>
      </p:sp>
      <p:sp>
        <p:nvSpPr>
          <p:cNvPr id="321" name="Google Shape;321;p5"/>
          <p:cNvSpPr txBox="1"/>
          <p:nvPr/>
        </p:nvSpPr>
        <p:spPr>
          <a:xfrm>
            <a:off x="3628951" y="7240369"/>
            <a:ext cx="25707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구축 및 설계</a:t>
            </a:r>
            <a:endParaRPr/>
          </a:p>
        </p:txBody>
      </p:sp>
      <p:sp>
        <p:nvSpPr>
          <p:cNvPr id="322" name="Google Shape;322;p5"/>
          <p:cNvSpPr txBox="1"/>
          <p:nvPr/>
        </p:nvSpPr>
        <p:spPr>
          <a:xfrm>
            <a:off x="9288424" y="7211825"/>
            <a:ext cx="25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구축 및 설계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5"/>
          <p:cNvSpPr txBox="1"/>
          <p:nvPr/>
        </p:nvSpPr>
        <p:spPr>
          <a:xfrm>
            <a:off x="11987469" y="7228136"/>
            <a:ext cx="25707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컴플라이언스</a:t>
            </a:r>
            <a:endParaRPr/>
          </a:p>
        </p:txBody>
      </p:sp>
      <p:sp>
        <p:nvSpPr>
          <p:cNvPr id="324" name="Google Shape;324;p5"/>
          <p:cNvSpPr txBox="1"/>
          <p:nvPr/>
        </p:nvSpPr>
        <p:spPr>
          <a:xfrm>
            <a:off x="14743959" y="7240369"/>
            <a:ext cx="27495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기획안 제작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쉴더스 기준 취약점 진단</a:t>
            </a:r>
            <a:endParaRPr/>
          </a:p>
        </p:txBody>
      </p:sp>
      <p:sp>
        <p:nvSpPr>
          <p:cNvPr id="325" name="Google Shape;325;p5"/>
          <p:cNvSpPr txBox="1"/>
          <p:nvPr/>
        </p:nvSpPr>
        <p:spPr>
          <a:xfrm>
            <a:off x="6458694" y="7228136"/>
            <a:ext cx="25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컴플라이언스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F56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-804933" y="5203657"/>
            <a:ext cx="18029717" cy="748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-283812" y="-1033862"/>
            <a:ext cx="14471284" cy="748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8928" y="5087944"/>
            <a:ext cx="3982628" cy="20356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"/>
          <p:cNvSpPr txBox="1"/>
          <p:nvPr/>
        </p:nvSpPr>
        <p:spPr>
          <a:xfrm>
            <a:off x="11580664" y="7167957"/>
            <a:ext cx="582086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서비스 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6"/>
          <p:cNvSpPr txBox="1"/>
          <p:nvPr/>
        </p:nvSpPr>
        <p:spPr>
          <a:xfrm>
            <a:off x="634553" y="5558203"/>
            <a:ext cx="7580732" cy="1000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소개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6"/>
          <p:cNvSpPr txBox="1"/>
          <p:nvPr/>
        </p:nvSpPr>
        <p:spPr>
          <a:xfrm>
            <a:off x="2302691" y="2977886"/>
            <a:ext cx="4295111" cy="1923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6" name="Google Shape;33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6971" y="9218240"/>
            <a:ext cx="1404383" cy="662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"/>
          <p:cNvSpPr txBox="1"/>
          <p:nvPr/>
        </p:nvSpPr>
        <p:spPr>
          <a:xfrm>
            <a:off x="1028571" y="1428629"/>
            <a:ext cx="942857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61F56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3" name="Google Shape;3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0" y="1263246"/>
            <a:ext cx="9428571" cy="7387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9204" y="2829996"/>
            <a:ext cx="7081333" cy="5806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6971" y="9218240"/>
            <a:ext cx="1404383" cy="66258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7"/>
          <p:cNvSpPr txBox="1"/>
          <p:nvPr/>
        </p:nvSpPr>
        <p:spPr>
          <a:xfrm>
            <a:off x="1056171" y="1003838"/>
            <a:ext cx="89153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헬스의 클라우드 보안 컨설팅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"/>
          <p:cNvSpPr txBox="1"/>
          <p:nvPr/>
        </p:nvSpPr>
        <p:spPr>
          <a:xfrm>
            <a:off x="1028571" y="1428629"/>
            <a:ext cx="942857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61F56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3" name="Google Shape;35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171" y="2376577"/>
            <a:ext cx="7777724" cy="660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4107" y="209353"/>
            <a:ext cx="8288355" cy="8768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6971" y="9218240"/>
            <a:ext cx="1404383" cy="66258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8"/>
          <p:cNvSpPr txBox="1"/>
          <p:nvPr/>
        </p:nvSpPr>
        <p:spPr>
          <a:xfrm>
            <a:off x="1056171" y="1003838"/>
            <a:ext cx="89153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헬스의 클라우드 보안 컨설팅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EFF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9"/>
          <p:cNvSpPr txBox="1"/>
          <p:nvPr/>
        </p:nvSpPr>
        <p:spPr>
          <a:xfrm>
            <a:off x="1028571" y="1428629"/>
            <a:ext cx="942857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61F56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3" name="Google Shape;36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035" y="3314700"/>
            <a:ext cx="8273165" cy="4076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34475" y="788195"/>
            <a:ext cx="8632942" cy="867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6971" y="9218240"/>
            <a:ext cx="1404383" cy="66258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9"/>
          <p:cNvSpPr txBox="1"/>
          <p:nvPr/>
        </p:nvSpPr>
        <p:spPr>
          <a:xfrm>
            <a:off x="1056171" y="1003838"/>
            <a:ext cx="89153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E9E9E"/>
                </a:solidFill>
                <a:latin typeface="Malgun Gothic"/>
                <a:ea typeface="Malgun Gothic"/>
                <a:cs typeface="Malgun Gothic"/>
                <a:sym typeface="Malgun Gothic"/>
              </a:rPr>
              <a:t>SK 헬스의 클라우드 보안 컨설팅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2022-05-03T15:03:55Z</dcterms:created>
  <dc:creator>officegen</dc:creator>
</cp:coreProperties>
</file>